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2" r:id="rId1"/>
  </p:sldMasterIdLst>
  <p:notesMasterIdLst>
    <p:notesMasterId r:id="rId27"/>
  </p:notesMasterIdLst>
  <p:sldIdLst>
    <p:sldId id="267" r:id="rId2"/>
    <p:sldId id="262" r:id="rId3"/>
    <p:sldId id="266" r:id="rId4"/>
    <p:sldId id="265" r:id="rId5"/>
    <p:sldId id="301" r:id="rId6"/>
    <p:sldId id="296" r:id="rId7"/>
    <p:sldId id="277" r:id="rId8"/>
    <p:sldId id="268" r:id="rId9"/>
    <p:sldId id="298" r:id="rId10"/>
    <p:sldId id="299" r:id="rId11"/>
    <p:sldId id="260" r:id="rId12"/>
    <p:sldId id="272" r:id="rId13"/>
    <p:sldId id="269" r:id="rId14"/>
    <p:sldId id="300" r:id="rId15"/>
    <p:sldId id="291" r:id="rId16"/>
    <p:sldId id="276" r:id="rId17"/>
    <p:sldId id="274" r:id="rId18"/>
    <p:sldId id="278" r:id="rId19"/>
    <p:sldId id="270" r:id="rId20"/>
    <p:sldId id="286" r:id="rId21"/>
    <p:sldId id="288" r:id="rId22"/>
    <p:sldId id="297" r:id="rId23"/>
    <p:sldId id="273" r:id="rId24"/>
    <p:sldId id="295" r:id="rId25"/>
    <p:sldId id="271" r:id="rId26"/>
  </p:sldIdLst>
  <p:sldSz cx="12192000" cy="6858000"/>
  <p:notesSz cx="6858000" cy="9144000"/>
  <p:embeddedFontLst>
    <p:embeddedFont>
      <p:font typeface="Adobe 宋体 Std L" panose="02020300000000000000" pitchFamily="18" charset="-122"/>
      <p:regular r:id="rId28"/>
    </p:embeddedFont>
    <p:embeddedFont>
      <p:font typeface="仓耳玄三M W05" panose="02010600030101010101" charset="-122"/>
      <p:regular r:id="rId29"/>
    </p:embeddedFont>
    <p:embeddedFont>
      <p:font typeface="思源黑体 CN Heavy" panose="02010600030101010101" charset="-122"/>
      <p:bold r:id="rId30"/>
    </p:embeddedFont>
    <p:embeddedFont>
      <p:font typeface="Amaze" panose="020B0500000000000000" pitchFamily="34" charset="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等线" panose="02010600030101010101" pitchFamily="2" charset="-122"/>
      <p:regular r:id="rId36"/>
      <p:bold r:id="rId37"/>
    </p:embeddedFont>
  </p:embeddedFontLst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6253"/>
    <a:srgbClr val="DED6D3"/>
    <a:srgbClr val="B7B9AB"/>
    <a:srgbClr val="3E4033"/>
    <a:srgbClr val="E6E6E6"/>
    <a:srgbClr val="FFFFFF"/>
    <a:srgbClr val="3D3F32"/>
    <a:srgbClr val="B3B5A8"/>
    <a:srgbClr val="F8F4EC"/>
    <a:srgbClr val="D68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8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2021/3/29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ac7ac9c2d8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ac7ac9c2d8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23862bb13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23862bb13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a998d3d0f0_0_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a998d3d0f0_0_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21216de1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21216de1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944360046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944360046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98f23662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98f23662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ac8245cecf_0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ac8245cecf_0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a30c9621a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a30c9621a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ac8245cecf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ac8245cecf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ac8245cecf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ac8245cecf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ced3f2f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ced3f2f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"/>
          <p:cNvGrpSpPr/>
          <p:nvPr/>
        </p:nvGrpSpPr>
        <p:grpSpPr>
          <a:xfrm rot="-6208322" flipH="1">
            <a:off x="2980677" y="231425"/>
            <a:ext cx="3119924" cy="2172503"/>
            <a:chOff x="2408692" y="-569353"/>
            <a:chExt cx="3769974" cy="2558659"/>
          </a:xfrm>
        </p:grpSpPr>
        <p:sp>
          <p:nvSpPr>
            <p:cNvPr id="103" name="Google Shape;103;p3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3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3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3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Google Shape;108;p3"/>
          <p:cNvGrpSpPr/>
          <p:nvPr/>
        </p:nvGrpSpPr>
        <p:grpSpPr>
          <a:xfrm>
            <a:off x="9161438" y="3268960"/>
            <a:ext cx="5075625" cy="6354272"/>
            <a:chOff x="6132853" y="1390870"/>
            <a:chExt cx="3806719" cy="4765704"/>
          </a:xfrm>
        </p:grpSpPr>
        <p:sp>
          <p:nvSpPr>
            <p:cNvPr id="109" name="Google Shape;109;p3"/>
            <p:cNvSpPr/>
            <p:nvPr/>
          </p:nvSpPr>
          <p:spPr>
            <a:xfrm rot="-9401137">
              <a:off x="6864169" y="1684114"/>
              <a:ext cx="2344087" cy="4179216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3"/>
            <p:cNvSpPr/>
            <p:nvPr/>
          </p:nvSpPr>
          <p:spPr>
            <a:xfrm rot="-9401137">
              <a:off x="7272015" y="431341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3"/>
            <p:cNvSpPr/>
            <p:nvPr/>
          </p:nvSpPr>
          <p:spPr>
            <a:xfrm rot="-9401137">
              <a:off x="8234467" y="2847548"/>
              <a:ext cx="42672" cy="50961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3"/>
            <p:cNvSpPr/>
            <p:nvPr/>
          </p:nvSpPr>
          <p:spPr>
            <a:xfrm rot="-9401137">
              <a:off x="8870405" y="2834548"/>
              <a:ext cx="27561" cy="35304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3"/>
            <p:cNvSpPr/>
            <p:nvPr/>
          </p:nvSpPr>
          <p:spPr>
            <a:xfrm rot="-9401137">
              <a:off x="8570353" y="2656276"/>
              <a:ext cx="27561" cy="32507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3"/>
            <p:cNvSpPr/>
            <p:nvPr/>
          </p:nvSpPr>
          <p:spPr>
            <a:xfrm rot="-9401137">
              <a:off x="6840050" y="4230111"/>
              <a:ext cx="26163" cy="34690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3"/>
            <p:cNvSpPr/>
            <p:nvPr/>
          </p:nvSpPr>
          <p:spPr>
            <a:xfrm rot="-9401137">
              <a:off x="7632337" y="4193410"/>
              <a:ext cx="82581" cy="71631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3"/>
            <p:cNvSpPr/>
            <p:nvPr/>
          </p:nvSpPr>
          <p:spPr>
            <a:xfrm rot="-9401137">
              <a:off x="7058305" y="3745809"/>
              <a:ext cx="44036" cy="49733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3"/>
            <p:cNvSpPr/>
            <p:nvPr/>
          </p:nvSpPr>
          <p:spPr>
            <a:xfrm rot="-9401137">
              <a:off x="7076342" y="3996918"/>
              <a:ext cx="46833" cy="48232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3"/>
            <p:cNvSpPr/>
            <p:nvPr/>
          </p:nvSpPr>
          <p:spPr>
            <a:xfrm rot="-9401137">
              <a:off x="7045832" y="4648976"/>
              <a:ext cx="28925" cy="36089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3"/>
            <p:cNvSpPr/>
            <p:nvPr/>
          </p:nvSpPr>
          <p:spPr>
            <a:xfrm rot="-9401137">
              <a:off x="7446673" y="4717027"/>
              <a:ext cx="30290" cy="28175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3"/>
            <p:cNvSpPr/>
            <p:nvPr/>
          </p:nvSpPr>
          <p:spPr>
            <a:xfrm rot="-9401137">
              <a:off x="7492825" y="4466435"/>
              <a:ext cx="49528" cy="55054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3"/>
            <p:cNvSpPr/>
            <p:nvPr/>
          </p:nvSpPr>
          <p:spPr>
            <a:xfrm rot="-9401137">
              <a:off x="7448246" y="3207414"/>
              <a:ext cx="78453" cy="95474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3"/>
            <p:cNvSpPr/>
            <p:nvPr/>
          </p:nvSpPr>
          <p:spPr>
            <a:xfrm rot="-9401137">
              <a:off x="7840661" y="3000076"/>
              <a:ext cx="44070" cy="51404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3"/>
            <p:cNvSpPr/>
            <p:nvPr/>
          </p:nvSpPr>
          <p:spPr>
            <a:xfrm rot="-9401137">
              <a:off x="8104101" y="3269386"/>
              <a:ext cx="78419" cy="83945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3"/>
            <p:cNvSpPr/>
            <p:nvPr/>
          </p:nvSpPr>
          <p:spPr>
            <a:xfrm rot="-9401137">
              <a:off x="7604115" y="3246942"/>
              <a:ext cx="78453" cy="78556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3"/>
            <p:cNvSpPr/>
            <p:nvPr/>
          </p:nvSpPr>
          <p:spPr>
            <a:xfrm rot="-9401137">
              <a:off x="8827740" y="3642030"/>
              <a:ext cx="11018" cy="26197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3"/>
            <p:cNvSpPr/>
            <p:nvPr/>
          </p:nvSpPr>
          <p:spPr>
            <a:xfrm rot="-9401137">
              <a:off x="7694338" y="3638914"/>
              <a:ext cx="64673" cy="68834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3"/>
            <p:cNvSpPr/>
            <p:nvPr/>
          </p:nvSpPr>
          <p:spPr>
            <a:xfrm rot="-9401137">
              <a:off x="7449843" y="3665319"/>
              <a:ext cx="70199" cy="74326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3"/>
            <p:cNvSpPr/>
            <p:nvPr/>
          </p:nvSpPr>
          <p:spPr>
            <a:xfrm rot="-9401137">
              <a:off x="7464494" y="3919201"/>
              <a:ext cx="78453" cy="77225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3"/>
            <p:cNvSpPr/>
            <p:nvPr/>
          </p:nvSpPr>
          <p:spPr>
            <a:xfrm rot="-9401137">
              <a:off x="8463973" y="3468754"/>
              <a:ext cx="53689" cy="53655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3"/>
            <p:cNvSpPr/>
            <p:nvPr/>
          </p:nvSpPr>
          <p:spPr>
            <a:xfrm rot="-9401137">
              <a:off x="7873717" y="3694214"/>
              <a:ext cx="63309" cy="70949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3"/>
            <p:cNvSpPr/>
            <p:nvPr/>
          </p:nvSpPr>
          <p:spPr>
            <a:xfrm rot="-9401137">
              <a:off x="7336073" y="2910306"/>
              <a:ext cx="45401" cy="49562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3"/>
            <p:cNvSpPr/>
            <p:nvPr/>
          </p:nvSpPr>
          <p:spPr>
            <a:xfrm rot="-9401137">
              <a:off x="8555506" y="2960971"/>
              <a:ext cx="35816" cy="28960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3" name="Google Shape;133;p3"/>
          <p:cNvSpPr/>
          <p:nvPr/>
        </p:nvSpPr>
        <p:spPr>
          <a:xfrm rot="-9527801">
            <a:off x="3013482" y="798970"/>
            <a:ext cx="18375" cy="23879"/>
          </a:xfrm>
          <a:custGeom>
            <a:avLst/>
            <a:gdLst/>
            <a:ahLst/>
            <a:cxnLst/>
            <a:rect l="l" t="t" r="r" b="b"/>
            <a:pathLst>
              <a:path w="404" h="525" extrusionOk="0">
                <a:moveTo>
                  <a:pt x="121" y="0"/>
                </a:moveTo>
                <a:lnTo>
                  <a:pt x="0" y="162"/>
                </a:lnTo>
                <a:cubicBezTo>
                  <a:pt x="0" y="202"/>
                  <a:pt x="0" y="202"/>
                  <a:pt x="0" y="242"/>
                </a:cubicBezTo>
                <a:cubicBezTo>
                  <a:pt x="0" y="323"/>
                  <a:pt x="0" y="363"/>
                  <a:pt x="0" y="404"/>
                </a:cubicBezTo>
                <a:lnTo>
                  <a:pt x="162" y="525"/>
                </a:lnTo>
                <a:cubicBezTo>
                  <a:pt x="242" y="525"/>
                  <a:pt x="323" y="444"/>
                  <a:pt x="363" y="363"/>
                </a:cubicBezTo>
                <a:cubicBezTo>
                  <a:pt x="404" y="283"/>
                  <a:pt x="404" y="202"/>
                  <a:pt x="363" y="162"/>
                </a:cubicBezTo>
                <a:cubicBezTo>
                  <a:pt x="323" y="41"/>
                  <a:pt x="242" y="0"/>
                  <a:pt x="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3"/>
          <p:cNvSpPr/>
          <p:nvPr/>
        </p:nvSpPr>
        <p:spPr>
          <a:xfrm rot="-9527801">
            <a:off x="2278707" y="2289967"/>
            <a:ext cx="36704" cy="22059"/>
          </a:xfrm>
          <a:custGeom>
            <a:avLst/>
            <a:gdLst/>
            <a:ahLst/>
            <a:cxnLst/>
            <a:rect l="l" t="t" r="r" b="b"/>
            <a:pathLst>
              <a:path w="807" h="485" extrusionOk="0">
                <a:moveTo>
                  <a:pt x="283" y="0"/>
                </a:moveTo>
                <a:cubicBezTo>
                  <a:pt x="202" y="0"/>
                  <a:pt x="81" y="40"/>
                  <a:pt x="0" y="121"/>
                </a:cubicBezTo>
                <a:lnTo>
                  <a:pt x="81" y="363"/>
                </a:lnTo>
                <a:cubicBezTo>
                  <a:pt x="283" y="363"/>
                  <a:pt x="484" y="403"/>
                  <a:pt x="646" y="484"/>
                </a:cubicBezTo>
                <a:lnTo>
                  <a:pt x="807" y="282"/>
                </a:lnTo>
                <a:cubicBezTo>
                  <a:pt x="686" y="121"/>
                  <a:pt x="484" y="0"/>
                  <a:pt x="2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3"/>
          <p:cNvSpPr/>
          <p:nvPr/>
        </p:nvSpPr>
        <p:spPr>
          <a:xfrm rot="-9527801">
            <a:off x="1968805" y="2512207"/>
            <a:ext cx="18375" cy="15464"/>
          </a:xfrm>
          <a:custGeom>
            <a:avLst/>
            <a:gdLst/>
            <a:ahLst/>
            <a:cxnLst/>
            <a:rect l="l" t="t" r="r" b="b"/>
            <a:pathLst>
              <a:path w="404" h="340" extrusionOk="0">
                <a:moveTo>
                  <a:pt x="266" y="1"/>
                </a:moveTo>
                <a:cubicBezTo>
                  <a:pt x="245" y="1"/>
                  <a:pt x="223" y="6"/>
                  <a:pt x="202" y="17"/>
                </a:cubicBezTo>
                <a:cubicBezTo>
                  <a:pt x="121" y="17"/>
                  <a:pt x="40" y="97"/>
                  <a:pt x="0" y="178"/>
                </a:cubicBezTo>
                <a:cubicBezTo>
                  <a:pt x="0" y="218"/>
                  <a:pt x="0" y="299"/>
                  <a:pt x="0" y="339"/>
                </a:cubicBezTo>
                <a:lnTo>
                  <a:pt x="161" y="299"/>
                </a:lnTo>
                <a:lnTo>
                  <a:pt x="161" y="339"/>
                </a:lnTo>
                <a:cubicBezTo>
                  <a:pt x="161" y="339"/>
                  <a:pt x="282" y="218"/>
                  <a:pt x="282" y="218"/>
                </a:cubicBezTo>
                <a:lnTo>
                  <a:pt x="282" y="178"/>
                </a:lnTo>
                <a:lnTo>
                  <a:pt x="403" y="97"/>
                </a:lnTo>
                <a:cubicBezTo>
                  <a:pt x="374" y="38"/>
                  <a:pt x="323" y="1"/>
                  <a:pt x="2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6" name="Google Shape;136;p3"/>
          <p:cNvGrpSpPr/>
          <p:nvPr/>
        </p:nvGrpSpPr>
        <p:grpSpPr>
          <a:xfrm rot="-734960">
            <a:off x="7688744" y="5696008"/>
            <a:ext cx="1761664" cy="2781453"/>
            <a:chOff x="3774651" y="3335219"/>
            <a:chExt cx="1496659" cy="2317501"/>
          </a:xfrm>
        </p:grpSpPr>
        <p:sp>
          <p:nvSpPr>
            <p:cNvPr id="137" name="Google Shape;137;p3"/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solidFill>
              <a:srgbClr val="6BA4AA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3"/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solidFill>
              <a:srgbClr val="6BA4AA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3"/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solidFill>
              <a:srgbClr val="6BA4AA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3"/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solidFill>
              <a:srgbClr val="6BA4AA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3"/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solidFill>
              <a:srgbClr val="6BA4AA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3"/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solidFill>
              <a:srgbClr val="6BA4AA">
                <a:alpha val="60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" name="Google Shape;143;p3"/>
          <p:cNvGrpSpPr/>
          <p:nvPr/>
        </p:nvGrpSpPr>
        <p:grpSpPr>
          <a:xfrm>
            <a:off x="7211635" y="-1010346"/>
            <a:ext cx="5092272" cy="4216151"/>
            <a:chOff x="5408726" y="-757760"/>
            <a:chExt cx="3819204" cy="3162113"/>
          </a:xfrm>
          <a:solidFill>
            <a:srgbClr val="B3B5A8"/>
          </a:solidFill>
        </p:grpSpPr>
        <p:sp>
          <p:nvSpPr>
            <p:cNvPr id="144" name="Google Shape;144;p3"/>
            <p:cNvSpPr/>
            <p:nvPr/>
          </p:nvSpPr>
          <p:spPr>
            <a:xfrm rot="-8862877">
              <a:off x="7383307" y="-580692"/>
              <a:ext cx="1336874" cy="2119307"/>
            </a:xfrm>
            <a:custGeom>
              <a:avLst/>
              <a:gdLst/>
              <a:ahLst/>
              <a:cxnLst/>
              <a:rect l="l" t="t" r="r" b="b"/>
              <a:pathLst>
                <a:path w="41716" h="66092" extrusionOk="0">
                  <a:moveTo>
                    <a:pt x="41443" y="0"/>
                  </a:moveTo>
                  <a:cubicBezTo>
                    <a:pt x="41399" y="0"/>
                    <a:pt x="41353" y="19"/>
                    <a:pt x="41308" y="64"/>
                  </a:cubicBezTo>
                  <a:cubicBezTo>
                    <a:pt x="37557" y="3613"/>
                    <a:pt x="33968" y="7364"/>
                    <a:pt x="30580" y="11276"/>
                  </a:cubicBezTo>
                  <a:cubicBezTo>
                    <a:pt x="27192" y="15187"/>
                    <a:pt x="24006" y="19220"/>
                    <a:pt x="21022" y="23455"/>
                  </a:cubicBezTo>
                  <a:cubicBezTo>
                    <a:pt x="18078" y="27609"/>
                    <a:pt x="15336" y="31924"/>
                    <a:pt x="12835" y="36320"/>
                  </a:cubicBezTo>
                  <a:cubicBezTo>
                    <a:pt x="10335" y="40756"/>
                    <a:pt x="8036" y="45313"/>
                    <a:pt x="5979" y="49951"/>
                  </a:cubicBezTo>
                  <a:cubicBezTo>
                    <a:pt x="3963" y="54549"/>
                    <a:pt x="2148" y="59267"/>
                    <a:pt x="616" y="64066"/>
                  </a:cubicBezTo>
                  <a:cubicBezTo>
                    <a:pt x="454" y="64631"/>
                    <a:pt x="253" y="65236"/>
                    <a:pt x="51" y="65800"/>
                  </a:cubicBezTo>
                  <a:cubicBezTo>
                    <a:pt x="0" y="65978"/>
                    <a:pt x="141" y="66092"/>
                    <a:pt x="272" y="66092"/>
                  </a:cubicBezTo>
                  <a:cubicBezTo>
                    <a:pt x="350" y="66092"/>
                    <a:pt x="424" y="66052"/>
                    <a:pt x="454" y="65962"/>
                  </a:cubicBezTo>
                  <a:cubicBezTo>
                    <a:pt x="1946" y="61163"/>
                    <a:pt x="3640" y="56444"/>
                    <a:pt x="5616" y="51847"/>
                  </a:cubicBezTo>
                  <a:cubicBezTo>
                    <a:pt x="7593" y="47209"/>
                    <a:pt x="9770" y="42692"/>
                    <a:pt x="12230" y="38296"/>
                  </a:cubicBezTo>
                  <a:cubicBezTo>
                    <a:pt x="14690" y="33819"/>
                    <a:pt x="17352" y="29464"/>
                    <a:pt x="20296" y="25229"/>
                  </a:cubicBezTo>
                  <a:cubicBezTo>
                    <a:pt x="23200" y="20995"/>
                    <a:pt x="26305" y="16922"/>
                    <a:pt x="29612" y="13010"/>
                  </a:cubicBezTo>
                  <a:cubicBezTo>
                    <a:pt x="32919" y="9057"/>
                    <a:pt x="36468" y="5307"/>
                    <a:pt x="40178" y="1677"/>
                  </a:cubicBezTo>
                  <a:cubicBezTo>
                    <a:pt x="40662" y="1234"/>
                    <a:pt x="41106" y="790"/>
                    <a:pt x="41590" y="387"/>
                  </a:cubicBezTo>
                  <a:cubicBezTo>
                    <a:pt x="41715" y="230"/>
                    <a:pt x="41597" y="0"/>
                    <a:pt x="414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3"/>
            <p:cNvSpPr/>
            <p:nvPr/>
          </p:nvSpPr>
          <p:spPr>
            <a:xfrm rot="-8862877">
              <a:off x="7690931" y="569134"/>
              <a:ext cx="442057" cy="1440662"/>
            </a:xfrm>
            <a:custGeom>
              <a:avLst/>
              <a:gdLst/>
              <a:ahLst/>
              <a:cxnLst/>
              <a:rect l="l" t="t" r="r" b="b"/>
              <a:pathLst>
                <a:path w="13794" h="44928" extrusionOk="0">
                  <a:moveTo>
                    <a:pt x="687" y="0"/>
                  </a:moveTo>
                  <a:cubicBezTo>
                    <a:pt x="1" y="2380"/>
                    <a:pt x="203" y="4800"/>
                    <a:pt x="404" y="7179"/>
                  </a:cubicBezTo>
                  <a:cubicBezTo>
                    <a:pt x="888" y="12825"/>
                    <a:pt x="1412" y="18431"/>
                    <a:pt x="1937" y="24077"/>
                  </a:cubicBezTo>
                  <a:cubicBezTo>
                    <a:pt x="2259" y="27908"/>
                    <a:pt x="2622" y="31780"/>
                    <a:pt x="3671" y="35490"/>
                  </a:cubicBezTo>
                  <a:cubicBezTo>
                    <a:pt x="4881" y="39765"/>
                    <a:pt x="7583" y="44120"/>
                    <a:pt x="12180" y="44927"/>
                  </a:cubicBezTo>
                  <a:lnTo>
                    <a:pt x="12140" y="44766"/>
                  </a:lnTo>
                  <a:cubicBezTo>
                    <a:pt x="13350" y="36619"/>
                    <a:pt x="13793" y="28352"/>
                    <a:pt x="12261" y="20488"/>
                  </a:cubicBezTo>
                  <a:cubicBezTo>
                    <a:pt x="10688" y="12623"/>
                    <a:pt x="6938" y="5082"/>
                    <a:pt x="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3"/>
            <p:cNvSpPr/>
            <p:nvPr/>
          </p:nvSpPr>
          <p:spPr>
            <a:xfrm rot="-8862877">
              <a:off x="5839609" y="209075"/>
              <a:ext cx="1499224" cy="1961446"/>
            </a:xfrm>
            <a:custGeom>
              <a:avLst/>
              <a:gdLst/>
              <a:ahLst/>
              <a:cxnLst/>
              <a:rect l="l" t="t" r="r" b="b"/>
              <a:pathLst>
                <a:path w="46782" h="61169" extrusionOk="0">
                  <a:moveTo>
                    <a:pt x="46325" y="0"/>
                  </a:moveTo>
                  <a:cubicBezTo>
                    <a:pt x="45820" y="0"/>
                    <a:pt x="45266" y="338"/>
                    <a:pt x="44806" y="675"/>
                  </a:cubicBezTo>
                  <a:lnTo>
                    <a:pt x="23754" y="15920"/>
                  </a:lnTo>
                  <a:cubicBezTo>
                    <a:pt x="20891" y="17896"/>
                    <a:pt x="18108" y="20074"/>
                    <a:pt x="15487" y="22372"/>
                  </a:cubicBezTo>
                  <a:cubicBezTo>
                    <a:pt x="5969" y="31003"/>
                    <a:pt x="0" y="49110"/>
                    <a:pt x="403" y="61169"/>
                  </a:cubicBezTo>
                  <a:cubicBezTo>
                    <a:pt x="7864" y="57620"/>
                    <a:pt x="13873" y="51692"/>
                    <a:pt x="19277" y="45562"/>
                  </a:cubicBezTo>
                  <a:cubicBezTo>
                    <a:pt x="27747" y="35963"/>
                    <a:pt x="35207" y="25478"/>
                    <a:pt x="41539" y="14347"/>
                  </a:cubicBezTo>
                  <a:cubicBezTo>
                    <a:pt x="44080" y="9830"/>
                    <a:pt x="46500" y="5071"/>
                    <a:pt x="46782" y="111"/>
                  </a:cubicBezTo>
                  <a:cubicBezTo>
                    <a:pt x="46637" y="33"/>
                    <a:pt x="46483" y="0"/>
                    <a:pt x="463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3"/>
            <p:cNvSpPr/>
            <p:nvPr/>
          </p:nvSpPr>
          <p:spPr>
            <a:xfrm rot="-8862877">
              <a:off x="6543898" y="4873"/>
              <a:ext cx="1631066" cy="808256"/>
            </a:xfrm>
            <a:custGeom>
              <a:avLst/>
              <a:gdLst/>
              <a:ahLst/>
              <a:cxnLst/>
              <a:rect l="l" t="t" r="r" b="b"/>
              <a:pathLst>
                <a:path w="50896" h="25206" extrusionOk="0">
                  <a:moveTo>
                    <a:pt x="50896" y="0"/>
                  </a:moveTo>
                  <a:lnTo>
                    <a:pt x="50896" y="0"/>
                  </a:lnTo>
                  <a:cubicBezTo>
                    <a:pt x="42306" y="3025"/>
                    <a:pt x="33635" y="5646"/>
                    <a:pt x="24803" y="7784"/>
                  </a:cubicBezTo>
                  <a:cubicBezTo>
                    <a:pt x="16011" y="9921"/>
                    <a:pt x="6413" y="16616"/>
                    <a:pt x="0" y="23028"/>
                  </a:cubicBezTo>
                  <a:cubicBezTo>
                    <a:pt x="3192" y="24532"/>
                    <a:pt x="6744" y="25205"/>
                    <a:pt x="10391" y="25205"/>
                  </a:cubicBezTo>
                  <a:cubicBezTo>
                    <a:pt x="15547" y="25205"/>
                    <a:pt x="20895" y="23860"/>
                    <a:pt x="25690" y="21617"/>
                  </a:cubicBezTo>
                  <a:cubicBezTo>
                    <a:pt x="33836" y="17826"/>
                    <a:pt x="40692" y="11696"/>
                    <a:pt x="47105" y="5364"/>
                  </a:cubicBezTo>
                  <a:cubicBezTo>
                    <a:pt x="48678" y="3791"/>
                    <a:pt x="50331" y="2097"/>
                    <a:pt x="508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3"/>
            <p:cNvSpPr/>
            <p:nvPr/>
          </p:nvSpPr>
          <p:spPr>
            <a:xfrm rot="-8862877">
              <a:off x="8543788" y="305593"/>
              <a:ext cx="496312" cy="811431"/>
            </a:xfrm>
            <a:custGeom>
              <a:avLst/>
              <a:gdLst/>
              <a:ahLst/>
              <a:cxnLst/>
              <a:rect l="l" t="t" r="r" b="b"/>
              <a:pathLst>
                <a:path w="15487" h="25305" extrusionOk="0">
                  <a:moveTo>
                    <a:pt x="0" y="1"/>
                  </a:moveTo>
                  <a:lnTo>
                    <a:pt x="0" y="1"/>
                  </a:lnTo>
                  <a:cubicBezTo>
                    <a:pt x="1371" y="8187"/>
                    <a:pt x="4880" y="15890"/>
                    <a:pt x="10163" y="22262"/>
                  </a:cubicBezTo>
                  <a:cubicBezTo>
                    <a:pt x="11418" y="23783"/>
                    <a:pt x="13067" y="25304"/>
                    <a:pt x="15110" y="25304"/>
                  </a:cubicBezTo>
                  <a:cubicBezTo>
                    <a:pt x="15234" y="25304"/>
                    <a:pt x="15360" y="25298"/>
                    <a:pt x="15486" y="25287"/>
                  </a:cubicBezTo>
                  <a:cubicBezTo>
                    <a:pt x="15486" y="20165"/>
                    <a:pt x="12986" y="14761"/>
                    <a:pt x="10808" y="10204"/>
                  </a:cubicBezTo>
                  <a:cubicBezTo>
                    <a:pt x="8631" y="5687"/>
                    <a:pt x="4920" y="177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3"/>
            <p:cNvSpPr/>
            <p:nvPr/>
          </p:nvSpPr>
          <p:spPr>
            <a:xfrm rot="-8862877">
              <a:off x="7915650" y="-206795"/>
              <a:ext cx="1041721" cy="304082"/>
            </a:xfrm>
            <a:custGeom>
              <a:avLst/>
              <a:gdLst/>
              <a:ahLst/>
              <a:cxnLst/>
              <a:rect l="l" t="t" r="r" b="b"/>
              <a:pathLst>
                <a:path w="32506" h="9483" extrusionOk="0">
                  <a:moveTo>
                    <a:pt x="13758" y="0"/>
                  </a:moveTo>
                  <a:cubicBezTo>
                    <a:pt x="12132" y="0"/>
                    <a:pt x="10513" y="136"/>
                    <a:pt x="8913" y="393"/>
                  </a:cubicBezTo>
                  <a:cubicBezTo>
                    <a:pt x="6131" y="957"/>
                    <a:pt x="888" y="2087"/>
                    <a:pt x="1" y="6725"/>
                  </a:cubicBezTo>
                  <a:cubicBezTo>
                    <a:pt x="3227" y="8596"/>
                    <a:pt x="7056" y="9482"/>
                    <a:pt x="10971" y="9482"/>
                  </a:cubicBezTo>
                  <a:cubicBezTo>
                    <a:pt x="12879" y="9482"/>
                    <a:pt x="14807" y="9272"/>
                    <a:pt x="16697" y="8862"/>
                  </a:cubicBezTo>
                  <a:cubicBezTo>
                    <a:pt x="22464" y="7652"/>
                    <a:pt x="27868" y="4708"/>
                    <a:pt x="32506" y="1038"/>
                  </a:cubicBezTo>
                  <a:cubicBezTo>
                    <a:pt x="26940" y="595"/>
                    <a:pt x="21375" y="232"/>
                    <a:pt x="15769" y="70"/>
                  </a:cubicBezTo>
                  <a:cubicBezTo>
                    <a:pt x="15098" y="23"/>
                    <a:pt x="14428" y="0"/>
                    <a:pt x="13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3"/>
            <p:cNvSpPr/>
            <p:nvPr/>
          </p:nvSpPr>
          <p:spPr>
            <a:xfrm rot="-8862877">
              <a:off x="6110253" y="364212"/>
              <a:ext cx="1196284" cy="1569824"/>
            </a:xfrm>
            <a:custGeom>
              <a:avLst/>
              <a:gdLst/>
              <a:ahLst/>
              <a:cxnLst/>
              <a:rect l="l" t="t" r="r" b="b"/>
              <a:pathLst>
                <a:path w="37329" h="48956" extrusionOk="0">
                  <a:moveTo>
                    <a:pt x="571" y="48769"/>
                  </a:moveTo>
                  <a:cubicBezTo>
                    <a:pt x="568" y="48769"/>
                    <a:pt x="564" y="48771"/>
                    <a:pt x="558" y="48778"/>
                  </a:cubicBezTo>
                  <a:cubicBezTo>
                    <a:pt x="558" y="48799"/>
                    <a:pt x="561" y="48806"/>
                    <a:pt x="564" y="48806"/>
                  </a:cubicBezTo>
                  <a:cubicBezTo>
                    <a:pt x="572" y="48806"/>
                    <a:pt x="582" y="48769"/>
                    <a:pt x="571" y="48769"/>
                  </a:cubicBezTo>
                  <a:close/>
                  <a:moveTo>
                    <a:pt x="36932" y="1"/>
                  </a:moveTo>
                  <a:cubicBezTo>
                    <a:pt x="36878" y="1"/>
                    <a:pt x="36823" y="18"/>
                    <a:pt x="36773" y="60"/>
                  </a:cubicBezTo>
                  <a:cubicBezTo>
                    <a:pt x="32055" y="4214"/>
                    <a:pt x="27619" y="8650"/>
                    <a:pt x="23465" y="13369"/>
                  </a:cubicBezTo>
                  <a:cubicBezTo>
                    <a:pt x="19875" y="17482"/>
                    <a:pt x="16448" y="21757"/>
                    <a:pt x="13302" y="26234"/>
                  </a:cubicBezTo>
                  <a:cubicBezTo>
                    <a:pt x="10721" y="29783"/>
                    <a:pt x="8341" y="33493"/>
                    <a:pt x="6083" y="37284"/>
                  </a:cubicBezTo>
                  <a:cubicBezTo>
                    <a:pt x="4591" y="39865"/>
                    <a:pt x="3099" y="42486"/>
                    <a:pt x="1727" y="45188"/>
                  </a:cubicBezTo>
                  <a:cubicBezTo>
                    <a:pt x="1163" y="46277"/>
                    <a:pt x="558" y="47406"/>
                    <a:pt x="114" y="48576"/>
                  </a:cubicBezTo>
                  <a:lnTo>
                    <a:pt x="74" y="48657"/>
                  </a:lnTo>
                  <a:cubicBezTo>
                    <a:pt x="0" y="48829"/>
                    <a:pt x="151" y="48956"/>
                    <a:pt x="308" y="48956"/>
                  </a:cubicBezTo>
                  <a:cubicBezTo>
                    <a:pt x="408" y="48956"/>
                    <a:pt x="511" y="48904"/>
                    <a:pt x="558" y="48778"/>
                  </a:cubicBezTo>
                  <a:lnTo>
                    <a:pt x="639" y="48657"/>
                  </a:lnTo>
                  <a:cubicBezTo>
                    <a:pt x="719" y="48455"/>
                    <a:pt x="800" y="48294"/>
                    <a:pt x="881" y="48092"/>
                  </a:cubicBezTo>
                  <a:cubicBezTo>
                    <a:pt x="1203" y="47406"/>
                    <a:pt x="1526" y="46721"/>
                    <a:pt x="1889" y="46035"/>
                  </a:cubicBezTo>
                  <a:cubicBezTo>
                    <a:pt x="3139" y="43535"/>
                    <a:pt x="4470" y="41075"/>
                    <a:pt x="5922" y="38615"/>
                  </a:cubicBezTo>
                  <a:cubicBezTo>
                    <a:pt x="8019" y="34985"/>
                    <a:pt x="10318" y="31436"/>
                    <a:pt x="12737" y="27968"/>
                  </a:cubicBezTo>
                  <a:cubicBezTo>
                    <a:pt x="15762" y="23572"/>
                    <a:pt x="19029" y="19337"/>
                    <a:pt x="22537" y="15264"/>
                  </a:cubicBezTo>
                  <a:cubicBezTo>
                    <a:pt x="26530" y="10586"/>
                    <a:pt x="30805" y="6150"/>
                    <a:pt x="35362" y="1996"/>
                  </a:cubicBezTo>
                  <a:cubicBezTo>
                    <a:pt x="35926" y="1472"/>
                    <a:pt x="36531" y="947"/>
                    <a:pt x="37136" y="423"/>
                  </a:cubicBezTo>
                  <a:cubicBezTo>
                    <a:pt x="37328" y="263"/>
                    <a:pt x="37139" y="1"/>
                    <a:pt x="369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3"/>
            <p:cNvSpPr/>
            <p:nvPr/>
          </p:nvSpPr>
          <p:spPr>
            <a:xfrm rot="-8862877">
              <a:off x="7782147" y="723446"/>
              <a:ext cx="283809" cy="1220946"/>
            </a:xfrm>
            <a:custGeom>
              <a:avLst/>
              <a:gdLst/>
              <a:ahLst/>
              <a:cxnLst/>
              <a:rect l="l" t="t" r="r" b="b"/>
              <a:pathLst>
                <a:path w="8856" h="38076" extrusionOk="0">
                  <a:moveTo>
                    <a:pt x="346" y="1"/>
                  </a:moveTo>
                  <a:cubicBezTo>
                    <a:pt x="174" y="1"/>
                    <a:pt x="1" y="175"/>
                    <a:pt x="111" y="368"/>
                  </a:cubicBezTo>
                  <a:cubicBezTo>
                    <a:pt x="555" y="1296"/>
                    <a:pt x="918" y="2224"/>
                    <a:pt x="1200" y="3232"/>
                  </a:cubicBezTo>
                  <a:cubicBezTo>
                    <a:pt x="2168" y="6216"/>
                    <a:pt x="2854" y="9281"/>
                    <a:pt x="3337" y="12387"/>
                  </a:cubicBezTo>
                  <a:cubicBezTo>
                    <a:pt x="3741" y="14806"/>
                    <a:pt x="4023" y="17226"/>
                    <a:pt x="4225" y="19646"/>
                  </a:cubicBezTo>
                  <a:cubicBezTo>
                    <a:pt x="4467" y="22065"/>
                    <a:pt x="4668" y="24445"/>
                    <a:pt x="5031" y="26865"/>
                  </a:cubicBezTo>
                  <a:cubicBezTo>
                    <a:pt x="5394" y="29768"/>
                    <a:pt x="6080" y="32632"/>
                    <a:pt x="7048" y="35374"/>
                  </a:cubicBezTo>
                  <a:cubicBezTo>
                    <a:pt x="7290" y="36019"/>
                    <a:pt x="7572" y="36665"/>
                    <a:pt x="7895" y="37270"/>
                  </a:cubicBezTo>
                  <a:cubicBezTo>
                    <a:pt x="8016" y="37512"/>
                    <a:pt x="8177" y="37754"/>
                    <a:pt x="8338" y="37995"/>
                  </a:cubicBezTo>
                  <a:cubicBezTo>
                    <a:pt x="8385" y="38052"/>
                    <a:pt x="8441" y="38075"/>
                    <a:pt x="8496" y="38075"/>
                  </a:cubicBezTo>
                  <a:cubicBezTo>
                    <a:pt x="8678" y="38075"/>
                    <a:pt x="8856" y="37818"/>
                    <a:pt x="8701" y="37633"/>
                  </a:cubicBezTo>
                  <a:cubicBezTo>
                    <a:pt x="8690" y="37610"/>
                    <a:pt x="8685" y="37603"/>
                    <a:pt x="8683" y="37603"/>
                  </a:cubicBezTo>
                  <a:cubicBezTo>
                    <a:pt x="8679" y="37603"/>
                    <a:pt x="8683" y="37621"/>
                    <a:pt x="8679" y="37621"/>
                  </a:cubicBezTo>
                  <a:cubicBezTo>
                    <a:pt x="8677" y="37621"/>
                    <a:pt x="8672" y="37614"/>
                    <a:pt x="8661" y="37592"/>
                  </a:cubicBezTo>
                  <a:cubicBezTo>
                    <a:pt x="8621" y="37471"/>
                    <a:pt x="8500" y="37350"/>
                    <a:pt x="8459" y="37229"/>
                  </a:cubicBezTo>
                  <a:cubicBezTo>
                    <a:pt x="8177" y="36745"/>
                    <a:pt x="7895" y="36221"/>
                    <a:pt x="7693" y="35656"/>
                  </a:cubicBezTo>
                  <a:cubicBezTo>
                    <a:pt x="6765" y="33156"/>
                    <a:pt x="6080" y="30535"/>
                    <a:pt x="5677" y="27873"/>
                  </a:cubicBezTo>
                  <a:cubicBezTo>
                    <a:pt x="4870" y="23154"/>
                    <a:pt x="4709" y="18315"/>
                    <a:pt x="4023" y="13596"/>
                  </a:cubicBezTo>
                  <a:cubicBezTo>
                    <a:pt x="3539" y="10249"/>
                    <a:pt x="2854" y="6942"/>
                    <a:pt x="1886" y="3716"/>
                  </a:cubicBezTo>
                  <a:cubicBezTo>
                    <a:pt x="1644" y="2869"/>
                    <a:pt x="1321" y="2022"/>
                    <a:pt x="998" y="1215"/>
                  </a:cubicBezTo>
                  <a:cubicBezTo>
                    <a:pt x="877" y="852"/>
                    <a:pt x="716" y="489"/>
                    <a:pt x="555" y="167"/>
                  </a:cubicBezTo>
                  <a:lnTo>
                    <a:pt x="555" y="126"/>
                  </a:lnTo>
                  <a:cubicBezTo>
                    <a:pt x="504" y="38"/>
                    <a:pt x="425" y="1"/>
                    <a:pt x="3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3"/>
            <p:cNvSpPr/>
            <p:nvPr/>
          </p:nvSpPr>
          <p:spPr>
            <a:xfrm rot="-8862877">
              <a:off x="6835627" y="156324"/>
              <a:ext cx="1270184" cy="524376"/>
            </a:xfrm>
            <a:custGeom>
              <a:avLst/>
              <a:gdLst/>
              <a:ahLst/>
              <a:cxnLst/>
              <a:rect l="l" t="t" r="r" b="b"/>
              <a:pathLst>
                <a:path w="39635" h="16353" extrusionOk="0">
                  <a:moveTo>
                    <a:pt x="39238" y="1"/>
                  </a:moveTo>
                  <a:cubicBezTo>
                    <a:pt x="39184" y="1"/>
                    <a:pt x="39129" y="18"/>
                    <a:pt x="39079" y="60"/>
                  </a:cubicBezTo>
                  <a:cubicBezTo>
                    <a:pt x="35571" y="2681"/>
                    <a:pt x="31860" y="5020"/>
                    <a:pt x="27989" y="7077"/>
                  </a:cubicBezTo>
                  <a:cubicBezTo>
                    <a:pt x="21980" y="10183"/>
                    <a:pt x="15608" y="12602"/>
                    <a:pt x="9034" y="14256"/>
                  </a:cubicBezTo>
                  <a:cubicBezTo>
                    <a:pt x="7018" y="14740"/>
                    <a:pt x="5001" y="15183"/>
                    <a:pt x="2945" y="15506"/>
                  </a:cubicBezTo>
                  <a:cubicBezTo>
                    <a:pt x="2340" y="15587"/>
                    <a:pt x="1735" y="15667"/>
                    <a:pt x="1130" y="15748"/>
                  </a:cubicBezTo>
                  <a:lnTo>
                    <a:pt x="847" y="15788"/>
                  </a:lnTo>
                  <a:lnTo>
                    <a:pt x="323" y="15788"/>
                  </a:lnTo>
                  <a:cubicBezTo>
                    <a:pt x="1" y="15829"/>
                    <a:pt x="1" y="16313"/>
                    <a:pt x="323" y="16313"/>
                  </a:cubicBezTo>
                  <a:lnTo>
                    <a:pt x="283" y="16353"/>
                  </a:lnTo>
                  <a:cubicBezTo>
                    <a:pt x="1009" y="16272"/>
                    <a:pt x="1735" y="16192"/>
                    <a:pt x="2461" y="16071"/>
                  </a:cubicBezTo>
                  <a:cubicBezTo>
                    <a:pt x="4396" y="15788"/>
                    <a:pt x="6332" y="15425"/>
                    <a:pt x="8228" y="14982"/>
                  </a:cubicBezTo>
                  <a:cubicBezTo>
                    <a:pt x="11131" y="14296"/>
                    <a:pt x="13954" y="13449"/>
                    <a:pt x="16737" y="12481"/>
                  </a:cubicBezTo>
                  <a:cubicBezTo>
                    <a:pt x="20246" y="11271"/>
                    <a:pt x="23633" y="9820"/>
                    <a:pt x="26940" y="8166"/>
                  </a:cubicBezTo>
                  <a:cubicBezTo>
                    <a:pt x="30852" y="6190"/>
                    <a:pt x="34562" y="3972"/>
                    <a:pt x="38071" y="1431"/>
                  </a:cubicBezTo>
                  <a:cubicBezTo>
                    <a:pt x="38555" y="1108"/>
                    <a:pt x="38999" y="746"/>
                    <a:pt x="39442" y="423"/>
                  </a:cubicBezTo>
                  <a:cubicBezTo>
                    <a:pt x="39634" y="263"/>
                    <a:pt x="39445" y="1"/>
                    <a:pt x="392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3"/>
            <p:cNvSpPr/>
            <p:nvPr/>
          </p:nvSpPr>
          <p:spPr>
            <a:xfrm rot="-8862877">
              <a:off x="8097980" y="-67933"/>
              <a:ext cx="759162" cy="110564"/>
            </a:xfrm>
            <a:custGeom>
              <a:avLst/>
              <a:gdLst/>
              <a:ahLst/>
              <a:cxnLst/>
              <a:rect l="l" t="t" r="r" b="b"/>
              <a:pathLst>
                <a:path w="23689" h="3448" extrusionOk="0">
                  <a:moveTo>
                    <a:pt x="23378" y="1"/>
                  </a:moveTo>
                  <a:cubicBezTo>
                    <a:pt x="23348" y="1"/>
                    <a:pt x="23315" y="7"/>
                    <a:pt x="23280" y="20"/>
                  </a:cubicBezTo>
                  <a:cubicBezTo>
                    <a:pt x="18723" y="1633"/>
                    <a:pt x="13964" y="2601"/>
                    <a:pt x="9124" y="2883"/>
                  </a:cubicBezTo>
                  <a:cubicBezTo>
                    <a:pt x="8489" y="2924"/>
                    <a:pt x="7854" y="2944"/>
                    <a:pt x="7219" y="2944"/>
                  </a:cubicBezTo>
                  <a:cubicBezTo>
                    <a:pt x="5316" y="2944"/>
                    <a:pt x="3418" y="2762"/>
                    <a:pt x="1542" y="2399"/>
                  </a:cubicBezTo>
                  <a:cubicBezTo>
                    <a:pt x="1180" y="2319"/>
                    <a:pt x="776" y="2198"/>
                    <a:pt x="413" y="2077"/>
                  </a:cubicBezTo>
                  <a:cubicBezTo>
                    <a:pt x="378" y="2064"/>
                    <a:pt x="345" y="2058"/>
                    <a:pt x="315" y="2058"/>
                  </a:cubicBezTo>
                  <a:cubicBezTo>
                    <a:pt x="69" y="2058"/>
                    <a:pt x="0" y="2457"/>
                    <a:pt x="252" y="2601"/>
                  </a:cubicBezTo>
                  <a:lnTo>
                    <a:pt x="292" y="2601"/>
                  </a:lnTo>
                  <a:cubicBezTo>
                    <a:pt x="1502" y="2964"/>
                    <a:pt x="2752" y="3206"/>
                    <a:pt x="4003" y="3287"/>
                  </a:cubicBezTo>
                  <a:cubicBezTo>
                    <a:pt x="5186" y="3394"/>
                    <a:pt x="6369" y="3448"/>
                    <a:pt x="7549" y="3448"/>
                  </a:cubicBezTo>
                  <a:cubicBezTo>
                    <a:pt x="9909" y="3448"/>
                    <a:pt x="12257" y="3233"/>
                    <a:pt x="14569" y="2803"/>
                  </a:cubicBezTo>
                  <a:cubicBezTo>
                    <a:pt x="17593" y="2278"/>
                    <a:pt x="20537" y="1512"/>
                    <a:pt x="23401" y="504"/>
                  </a:cubicBezTo>
                  <a:cubicBezTo>
                    <a:pt x="23688" y="396"/>
                    <a:pt x="23624" y="1"/>
                    <a:pt x="23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3"/>
            <p:cNvSpPr/>
            <p:nvPr/>
          </p:nvSpPr>
          <p:spPr>
            <a:xfrm rot="-8862877">
              <a:off x="8593371" y="371233"/>
              <a:ext cx="398954" cy="662292"/>
            </a:xfrm>
            <a:custGeom>
              <a:avLst/>
              <a:gdLst/>
              <a:ahLst/>
              <a:cxnLst/>
              <a:rect l="l" t="t" r="r" b="b"/>
              <a:pathLst>
                <a:path w="12449" h="20654" extrusionOk="0">
                  <a:moveTo>
                    <a:pt x="326" y="1"/>
                  </a:moveTo>
                  <a:cubicBezTo>
                    <a:pt x="163" y="1"/>
                    <a:pt x="0" y="175"/>
                    <a:pt x="83" y="369"/>
                  </a:cubicBezTo>
                  <a:cubicBezTo>
                    <a:pt x="2180" y="5047"/>
                    <a:pt x="4519" y="9604"/>
                    <a:pt x="7181" y="14040"/>
                  </a:cubicBezTo>
                  <a:cubicBezTo>
                    <a:pt x="8391" y="16057"/>
                    <a:pt x="9722" y="18033"/>
                    <a:pt x="11254" y="19848"/>
                  </a:cubicBezTo>
                  <a:cubicBezTo>
                    <a:pt x="11456" y="20090"/>
                    <a:pt x="11658" y="20331"/>
                    <a:pt x="11900" y="20573"/>
                  </a:cubicBezTo>
                  <a:cubicBezTo>
                    <a:pt x="11956" y="20630"/>
                    <a:pt x="12019" y="20653"/>
                    <a:pt x="12079" y="20653"/>
                  </a:cubicBezTo>
                  <a:cubicBezTo>
                    <a:pt x="12278" y="20653"/>
                    <a:pt x="12448" y="20396"/>
                    <a:pt x="12263" y="20211"/>
                  </a:cubicBezTo>
                  <a:cubicBezTo>
                    <a:pt x="11537" y="19485"/>
                    <a:pt x="10891" y="18678"/>
                    <a:pt x="10286" y="17831"/>
                  </a:cubicBezTo>
                  <a:cubicBezTo>
                    <a:pt x="8270" y="14968"/>
                    <a:pt x="6415" y="11983"/>
                    <a:pt x="4842" y="8878"/>
                  </a:cubicBezTo>
                  <a:cubicBezTo>
                    <a:pt x="3310" y="6015"/>
                    <a:pt x="1858" y="3071"/>
                    <a:pt x="527" y="127"/>
                  </a:cubicBezTo>
                  <a:cubicBezTo>
                    <a:pt x="476" y="38"/>
                    <a:pt x="401" y="1"/>
                    <a:pt x="3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-1774902" y="5029669"/>
            <a:ext cx="6920372" cy="4433836"/>
            <a:chOff x="-754697" y="1352100"/>
            <a:chExt cx="6171556" cy="3954075"/>
          </a:xfrm>
          <a:solidFill>
            <a:srgbClr val="B3B5A8"/>
          </a:solidFill>
        </p:grpSpPr>
        <p:sp>
          <p:nvSpPr>
            <p:cNvPr id="156" name="Google Shape;156;p3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3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3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3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3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3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3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3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3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3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3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7" name="Google Shape;167;p3"/>
          <p:cNvSpPr/>
          <p:nvPr/>
        </p:nvSpPr>
        <p:spPr>
          <a:xfrm rot="-5400000">
            <a:off x="2559059" y="2343127"/>
            <a:ext cx="506815" cy="504976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rgbClr val="FDE6BE">
              <a:alpha val="84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3"/>
          <p:cNvSpPr/>
          <p:nvPr/>
        </p:nvSpPr>
        <p:spPr>
          <a:xfrm rot="12072199">
            <a:off x="-149802" y="-602757"/>
            <a:ext cx="3298062" cy="4686594"/>
          </a:xfrm>
          <a:custGeom>
            <a:avLst/>
            <a:gdLst/>
            <a:ahLst/>
            <a:cxnLst/>
            <a:rect l="l" t="t" r="r" b="b"/>
            <a:pathLst>
              <a:path w="72513" h="103042" extrusionOk="0">
                <a:moveTo>
                  <a:pt x="56380" y="1"/>
                </a:moveTo>
                <a:cubicBezTo>
                  <a:pt x="45008" y="20044"/>
                  <a:pt x="21415" y="28675"/>
                  <a:pt x="9679" y="48436"/>
                </a:cubicBezTo>
                <a:cubicBezTo>
                  <a:pt x="1" y="64648"/>
                  <a:pt x="444" y="87273"/>
                  <a:pt x="10728" y="103042"/>
                </a:cubicBezTo>
                <a:lnTo>
                  <a:pt x="22504" y="99815"/>
                </a:lnTo>
                <a:cubicBezTo>
                  <a:pt x="21496" y="98323"/>
                  <a:pt x="21657" y="96266"/>
                  <a:pt x="21940" y="94451"/>
                </a:cubicBezTo>
                <a:cubicBezTo>
                  <a:pt x="23391" y="86144"/>
                  <a:pt x="27908" y="78562"/>
                  <a:pt x="34240" y="73682"/>
                </a:cubicBezTo>
                <a:cubicBezTo>
                  <a:pt x="43556" y="66584"/>
                  <a:pt x="56138" y="65495"/>
                  <a:pt x="64608" y="57268"/>
                </a:cubicBezTo>
                <a:cubicBezTo>
                  <a:pt x="68721" y="53235"/>
                  <a:pt x="71463" y="47992"/>
                  <a:pt x="72512" y="42346"/>
                </a:cubicBezTo>
                <a:lnTo>
                  <a:pt x="56380" y="1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3"/>
          <p:cNvSpPr/>
          <p:nvPr/>
        </p:nvSpPr>
        <p:spPr>
          <a:xfrm rot="12072199">
            <a:off x="1423746" y="1459343"/>
            <a:ext cx="22059" cy="12917"/>
          </a:xfrm>
          <a:custGeom>
            <a:avLst/>
            <a:gdLst/>
            <a:ahLst/>
            <a:cxnLst/>
            <a:rect l="l" t="t" r="r" b="b"/>
            <a:pathLst>
              <a:path w="485" h="284" extrusionOk="0">
                <a:moveTo>
                  <a:pt x="445" y="1"/>
                </a:moveTo>
                <a:lnTo>
                  <a:pt x="324" y="41"/>
                </a:lnTo>
                <a:cubicBezTo>
                  <a:pt x="283" y="41"/>
                  <a:pt x="253" y="31"/>
                  <a:pt x="218" y="31"/>
                </a:cubicBezTo>
                <a:cubicBezTo>
                  <a:pt x="182" y="31"/>
                  <a:pt x="142" y="41"/>
                  <a:pt x="82" y="81"/>
                </a:cubicBezTo>
                <a:lnTo>
                  <a:pt x="82" y="122"/>
                </a:lnTo>
                <a:lnTo>
                  <a:pt x="1" y="162"/>
                </a:lnTo>
                <a:cubicBezTo>
                  <a:pt x="1" y="202"/>
                  <a:pt x="41" y="243"/>
                  <a:pt x="82" y="283"/>
                </a:cubicBezTo>
                <a:lnTo>
                  <a:pt x="283" y="283"/>
                </a:lnTo>
                <a:cubicBezTo>
                  <a:pt x="404" y="243"/>
                  <a:pt x="485" y="122"/>
                  <a:pt x="4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3"/>
          <p:cNvSpPr/>
          <p:nvPr/>
        </p:nvSpPr>
        <p:spPr>
          <a:xfrm rot="12072199">
            <a:off x="1958736" y="1849544"/>
            <a:ext cx="20240" cy="13599"/>
          </a:xfrm>
          <a:custGeom>
            <a:avLst/>
            <a:gdLst/>
            <a:ahLst/>
            <a:cxnLst/>
            <a:rect l="l" t="t" r="r" b="b"/>
            <a:pathLst>
              <a:path w="445" h="299" extrusionOk="0">
                <a:moveTo>
                  <a:pt x="251" y="1"/>
                </a:moveTo>
                <a:cubicBezTo>
                  <a:pt x="222" y="1"/>
                  <a:pt x="192" y="6"/>
                  <a:pt x="162" y="16"/>
                </a:cubicBezTo>
                <a:cubicBezTo>
                  <a:pt x="121" y="16"/>
                  <a:pt x="81" y="56"/>
                  <a:pt x="41" y="97"/>
                </a:cubicBezTo>
                <a:cubicBezTo>
                  <a:pt x="0" y="177"/>
                  <a:pt x="0" y="258"/>
                  <a:pt x="0" y="298"/>
                </a:cubicBezTo>
                <a:lnTo>
                  <a:pt x="162" y="258"/>
                </a:lnTo>
                <a:cubicBezTo>
                  <a:pt x="162" y="258"/>
                  <a:pt x="198" y="276"/>
                  <a:pt x="245" y="276"/>
                </a:cubicBezTo>
                <a:cubicBezTo>
                  <a:pt x="269" y="276"/>
                  <a:pt x="296" y="272"/>
                  <a:pt x="323" y="258"/>
                </a:cubicBezTo>
                <a:cubicBezTo>
                  <a:pt x="323" y="258"/>
                  <a:pt x="323" y="218"/>
                  <a:pt x="323" y="218"/>
                </a:cubicBezTo>
                <a:lnTo>
                  <a:pt x="444" y="137"/>
                </a:lnTo>
                <a:cubicBezTo>
                  <a:pt x="414" y="46"/>
                  <a:pt x="338" y="1"/>
                  <a:pt x="2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3"/>
          <p:cNvSpPr/>
          <p:nvPr/>
        </p:nvSpPr>
        <p:spPr>
          <a:xfrm rot="12072199">
            <a:off x="1848115" y="564587"/>
            <a:ext cx="25697" cy="20968"/>
          </a:xfrm>
          <a:custGeom>
            <a:avLst/>
            <a:gdLst/>
            <a:ahLst/>
            <a:cxnLst/>
            <a:rect l="l" t="t" r="r" b="b"/>
            <a:pathLst>
              <a:path w="565" h="461" extrusionOk="0">
                <a:moveTo>
                  <a:pt x="284" y="0"/>
                </a:moveTo>
                <a:cubicBezTo>
                  <a:pt x="215" y="0"/>
                  <a:pt x="138" y="29"/>
                  <a:pt x="81" y="57"/>
                </a:cubicBezTo>
                <a:lnTo>
                  <a:pt x="0" y="218"/>
                </a:lnTo>
                <a:lnTo>
                  <a:pt x="81" y="380"/>
                </a:lnTo>
                <a:lnTo>
                  <a:pt x="242" y="460"/>
                </a:lnTo>
                <a:cubicBezTo>
                  <a:pt x="323" y="420"/>
                  <a:pt x="363" y="380"/>
                  <a:pt x="403" y="339"/>
                </a:cubicBezTo>
                <a:cubicBezTo>
                  <a:pt x="484" y="339"/>
                  <a:pt x="524" y="299"/>
                  <a:pt x="565" y="218"/>
                </a:cubicBezTo>
                <a:lnTo>
                  <a:pt x="444" y="17"/>
                </a:lnTo>
                <a:lnTo>
                  <a:pt x="363" y="17"/>
                </a:lnTo>
                <a:cubicBezTo>
                  <a:pt x="339" y="5"/>
                  <a:pt x="312" y="0"/>
                  <a:pt x="2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3"/>
          <p:cNvSpPr/>
          <p:nvPr/>
        </p:nvSpPr>
        <p:spPr>
          <a:xfrm rot="12072199">
            <a:off x="2689955" y="442965"/>
            <a:ext cx="23879" cy="21423"/>
          </a:xfrm>
          <a:custGeom>
            <a:avLst/>
            <a:gdLst/>
            <a:ahLst/>
            <a:cxnLst/>
            <a:rect l="l" t="t" r="r" b="b"/>
            <a:pathLst>
              <a:path w="525" h="471" extrusionOk="0">
                <a:moveTo>
                  <a:pt x="283" y="0"/>
                </a:moveTo>
                <a:cubicBezTo>
                  <a:pt x="122" y="0"/>
                  <a:pt x="1" y="162"/>
                  <a:pt x="41" y="363"/>
                </a:cubicBezTo>
                <a:lnTo>
                  <a:pt x="122" y="444"/>
                </a:lnTo>
                <a:cubicBezTo>
                  <a:pt x="155" y="461"/>
                  <a:pt x="202" y="471"/>
                  <a:pt x="252" y="471"/>
                </a:cubicBezTo>
                <a:cubicBezTo>
                  <a:pt x="322" y="471"/>
                  <a:pt x="397" y="451"/>
                  <a:pt x="444" y="404"/>
                </a:cubicBezTo>
                <a:cubicBezTo>
                  <a:pt x="525" y="323"/>
                  <a:pt x="525" y="242"/>
                  <a:pt x="525" y="202"/>
                </a:cubicBezTo>
                <a:lnTo>
                  <a:pt x="404" y="81"/>
                </a:lnTo>
                <a:lnTo>
                  <a:pt x="444" y="81"/>
                </a:lnTo>
                <a:lnTo>
                  <a:pt x="2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3"/>
          <p:cNvSpPr/>
          <p:nvPr/>
        </p:nvSpPr>
        <p:spPr>
          <a:xfrm rot="12072199">
            <a:off x="2579667" y="822075"/>
            <a:ext cx="29427" cy="35521"/>
          </a:xfrm>
          <a:custGeom>
            <a:avLst/>
            <a:gdLst/>
            <a:ahLst/>
            <a:cxnLst/>
            <a:rect l="l" t="t" r="r" b="b"/>
            <a:pathLst>
              <a:path w="647" h="781" extrusionOk="0">
                <a:moveTo>
                  <a:pt x="347" y="1"/>
                </a:moveTo>
                <a:cubicBezTo>
                  <a:pt x="322" y="1"/>
                  <a:pt x="300" y="5"/>
                  <a:pt x="283" y="14"/>
                </a:cubicBezTo>
                <a:lnTo>
                  <a:pt x="203" y="14"/>
                </a:lnTo>
                <a:lnTo>
                  <a:pt x="82" y="94"/>
                </a:lnTo>
                <a:lnTo>
                  <a:pt x="41" y="175"/>
                </a:lnTo>
                <a:cubicBezTo>
                  <a:pt x="1" y="256"/>
                  <a:pt x="1" y="377"/>
                  <a:pt x="41" y="498"/>
                </a:cubicBezTo>
                <a:cubicBezTo>
                  <a:pt x="82" y="619"/>
                  <a:pt x="243" y="740"/>
                  <a:pt x="364" y="780"/>
                </a:cubicBezTo>
                <a:lnTo>
                  <a:pt x="525" y="699"/>
                </a:lnTo>
                <a:lnTo>
                  <a:pt x="646" y="538"/>
                </a:lnTo>
                <a:lnTo>
                  <a:pt x="646" y="336"/>
                </a:lnTo>
                <a:lnTo>
                  <a:pt x="646" y="296"/>
                </a:lnTo>
                <a:cubicBezTo>
                  <a:pt x="582" y="72"/>
                  <a:pt x="442" y="1"/>
                  <a:pt x="34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3"/>
          <p:cNvSpPr/>
          <p:nvPr/>
        </p:nvSpPr>
        <p:spPr>
          <a:xfrm rot="12072199">
            <a:off x="2349016" y="642950"/>
            <a:ext cx="16556" cy="18693"/>
          </a:xfrm>
          <a:custGeom>
            <a:avLst/>
            <a:gdLst/>
            <a:ahLst/>
            <a:cxnLst/>
            <a:rect l="l" t="t" r="r" b="b"/>
            <a:pathLst>
              <a:path w="364" h="411" extrusionOk="0">
                <a:moveTo>
                  <a:pt x="172" y="1"/>
                </a:moveTo>
                <a:cubicBezTo>
                  <a:pt x="156" y="1"/>
                  <a:pt x="140" y="3"/>
                  <a:pt x="122" y="7"/>
                </a:cubicBezTo>
                <a:lnTo>
                  <a:pt x="82" y="88"/>
                </a:lnTo>
                <a:lnTo>
                  <a:pt x="1" y="249"/>
                </a:lnTo>
                <a:cubicBezTo>
                  <a:pt x="1" y="290"/>
                  <a:pt x="41" y="370"/>
                  <a:pt x="122" y="410"/>
                </a:cubicBezTo>
                <a:cubicBezTo>
                  <a:pt x="203" y="410"/>
                  <a:pt x="243" y="410"/>
                  <a:pt x="324" y="370"/>
                </a:cubicBezTo>
                <a:lnTo>
                  <a:pt x="364" y="209"/>
                </a:lnTo>
                <a:lnTo>
                  <a:pt x="364" y="169"/>
                </a:lnTo>
                <a:cubicBezTo>
                  <a:pt x="364" y="133"/>
                  <a:pt x="300" y="1"/>
                  <a:pt x="1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3"/>
          <p:cNvSpPr/>
          <p:nvPr/>
        </p:nvSpPr>
        <p:spPr>
          <a:xfrm rot="12072199">
            <a:off x="2165081" y="349767"/>
            <a:ext cx="18375" cy="22059"/>
          </a:xfrm>
          <a:custGeom>
            <a:avLst/>
            <a:gdLst/>
            <a:ahLst/>
            <a:cxnLst/>
            <a:rect l="l" t="t" r="r" b="b"/>
            <a:pathLst>
              <a:path w="404" h="485" extrusionOk="0">
                <a:moveTo>
                  <a:pt x="121" y="1"/>
                </a:moveTo>
                <a:lnTo>
                  <a:pt x="0" y="202"/>
                </a:lnTo>
                <a:cubicBezTo>
                  <a:pt x="0" y="243"/>
                  <a:pt x="41" y="323"/>
                  <a:pt x="81" y="364"/>
                </a:cubicBezTo>
                <a:lnTo>
                  <a:pt x="202" y="485"/>
                </a:lnTo>
                <a:cubicBezTo>
                  <a:pt x="283" y="444"/>
                  <a:pt x="323" y="404"/>
                  <a:pt x="363" y="323"/>
                </a:cubicBezTo>
                <a:cubicBezTo>
                  <a:pt x="404" y="283"/>
                  <a:pt x="404" y="162"/>
                  <a:pt x="363" y="122"/>
                </a:cubicBezTo>
                <a:lnTo>
                  <a:pt x="363" y="81"/>
                </a:lnTo>
                <a:lnTo>
                  <a:pt x="2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3"/>
          <p:cNvSpPr/>
          <p:nvPr/>
        </p:nvSpPr>
        <p:spPr>
          <a:xfrm rot="12072199">
            <a:off x="2804607" y="683934"/>
            <a:ext cx="18375" cy="22513"/>
          </a:xfrm>
          <a:custGeom>
            <a:avLst/>
            <a:gdLst/>
            <a:ahLst/>
            <a:cxnLst/>
            <a:rect l="l" t="t" r="r" b="b"/>
            <a:pathLst>
              <a:path w="404" h="495" extrusionOk="0">
                <a:moveTo>
                  <a:pt x="243" y="0"/>
                </a:moveTo>
                <a:cubicBezTo>
                  <a:pt x="162" y="0"/>
                  <a:pt x="81" y="41"/>
                  <a:pt x="41" y="121"/>
                </a:cubicBezTo>
                <a:cubicBezTo>
                  <a:pt x="41" y="202"/>
                  <a:pt x="1" y="283"/>
                  <a:pt x="41" y="323"/>
                </a:cubicBezTo>
                <a:cubicBezTo>
                  <a:pt x="74" y="422"/>
                  <a:pt x="162" y="495"/>
                  <a:pt x="259" y="495"/>
                </a:cubicBezTo>
                <a:cubicBezTo>
                  <a:pt x="280" y="495"/>
                  <a:pt x="302" y="491"/>
                  <a:pt x="323" y="484"/>
                </a:cubicBezTo>
                <a:lnTo>
                  <a:pt x="404" y="363"/>
                </a:lnTo>
                <a:lnTo>
                  <a:pt x="404" y="323"/>
                </a:lnTo>
                <a:cubicBezTo>
                  <a:pt x="404" y="242"/>
                  <a:pt x="404" y="162"/>
                  <a:pt x="404" y="121"/>
                </a:cubicBezTo>
                <a:cubicBezTo>
                  <a:pt x="404" y="81"/>
                  <a:pt x="364" y="81"/>
                  <a:pt x="364" y="41"/>
                </a:cubicBezTo>
                <a:lnTo>
                  <a:pt x="2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3"/>
          <p:cNvSpPr/>
          <p:nvPr/>
        </p:nvSpPr>
        <p:spPr>
          <a:xfrm rot="12072199">
            <a:off x="1660143" y="1802598"/>
            <a:ext cx="18375" cy="23879"/>
          </a:xfrm>
          <a:custGeom>
            <a:avLst/>
            <a:gdLst/>
            <a:ahLst/>
            <a:cxnLst/>
            <a:rect l="l" t="t" r="r" b="b"/>
            <a:pathLst>
              <a:path w="404" h="525" extrusionOk="0">
                <a:moveTo>
                  <a:pt x="202" y="1"/>
                </a:moveTo>
                <a:lnTo>
                  <a:pt x="81" y="162"/>
                </a:lnTo>
                <a:cubicBezTo>
                  <a:pt x="81" y="162"/>
                  <a:pt x="81" y="202"/>
                  <a:pt x="41" y="202"/>
                </a:cubicBezTo>
                <a:cubicBezTo>
                  <a:pt x="0" y="283"/>
                  <a:pt x="0" y="364"/>
                  <a:pt x="0" y="444"/>
                </a:cubicBezTo>
                <a:lnTo>
                  <a:pt x="162" y="525"/>
                </a:lnTo>
                <a:cubicBezTo>
                  <a:pt x="323" y="444"/>
                  <a:pt x="404" y="283"/>
                  <a:pt x="363" y="122"/>
                </a:cubicBezTo>
                <a:cubicBezTo>
                  <a:pt x="323" y="41"/>
                  <a:pt x="283" y="1"/>
                  <a:pt x="2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3"/>
          <p:cNvSpPr/>
          <p:nvPr/>
        </p:nvSpPr>
        <p:spPr>
          <a:xfrm rot="12072199">
            <a:off x="2201427" y="1758081"/>
            <a:ext cx="56899" cy="47711"/>
          </a:xfrm>
          <a:custGeom>
            <a:avLst/>
            <a:gdLst/>
            <a:ahLst/>
            <a:cxnLst/>
            <a:rect l="l" t="t" r="r" b="b"/>
            <a:pathLst>
              <a:path w="1251" h="1049" extrusionOk="0">
                <a:moveTo>
                  <a:pt x="534" y="1"/>
                </a:moveTo>
                <a:cubicBezTo>
                  <a:pt x="422" y="1"/>
                  <a:pt x="291" y="38"/>
                  <a:pt x="202" y="97"/>
                </a:cubicBezTo>
                <a:cubicBezTo>
                  <a:pt x="81" y="218"/>
                  <a:pt x="0" y="379"/>
                  <a:pt x="41" y="581"/>
                </a:cubicBezTo>
                <a:lnTo>
                  <a:pt x="121" y="742"/>
                </a:lnTo>
                <a:lnTo>
                  <a:pt x="242" y="863"/>
                </a:lnTo>
                <a:lnTo>
                  <a:pt x="363" y="944"/>
                </a:lnTo>
                <a:lnTo>
                  <a:pt x="404" y="944"/>
                </a:lnTo>
                <a:cubicBezTo>
                  <a:pt x="506" y="1021"/>
                  <a:pt x="624" y="1049"/>
                  <a:pt x="739" y="1049"/>
                </a:cubicBezTo>
                <a:cubicBezTo>
                  <a:pt x="804" y="1049"/>
                  <a:pt x="869" y="1039"/>
                  <a:pt x="928" y="1025"/>
                </a:cubicBezTo>
                <a:cubicBezTo>
                  <a:pt x="1089" y="944"/>
                  <a:pt x="1210" y="823"/>
                  <a:pt x="1251" y="662"/>
                </a:cubicBezTo>
                <a:lnTo>
                  <a:pt x="1170" y="339"/>
                </a:lnTo>
                <a:lnTo>
                  <a:pt x="1049" y="218"/>
                </a:lnTo>
                <a:lnTo>
                  <a:pt x="1049" y="178"/>
                </a:lnTo>
                <a:cubicBezTo>
                  <a:pt x="968" y="57"/>
                  <a:pt x="807" y="16"/>
                  <a:pt x="646" y="16"/>
                </a:cubicBezTo>
                <a:cubicBezTo>
                  <a:pt x="613" y="6"/>
                  <a:pt x="575" y="1"/>
                  <a:pt x="53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3"/>
          <p:cNvSpPr/>
          <p:nvPr/>
        </p:nvSpPr>
        <p:spPr>
          <a:xfrm rot="12072199">
            <a:off x="1796975" y="1466511"/>
            <a:ext cx="31247" cy="33520"/>
          </a:xfrm>
          <a:custGeom>
            <a:avLst/>
            <a:gdLst/>
            <a:ahLst/>
            <a:cxnLst/>
            <a:rect l="l" t="t" r="r" b="b"/>
            <a:pathLst>
              <a:path w="687" h="737" extrusionOk="0">
                <a:moveTo>
                  <a:pt x="283" y="0"/>
                </a:moveTo>
                <a:lnTo>
                  <a:pt x="202" y="41"/>
                </a:lnTo>
                <a:lnTo>
                  <a:pt x="122" y="81"/>
                </a:lnTo>
                <a:lnTo>
                  <a:pt x="81" y="162"/>
                </a:lnTo>
                <a:lnTo>
                  <a:pt x="41" y="202"/>
                </a:lnTo>
                <a:cubicBezTo>
                  <a:pt x="1" y="323"/>
                  <a:pt x="1" y="404"/>
                  <a:pt x="41" y="525"/>
                </a:cubicBezTo>
                <a:cubicBezTo>
                  <a:pt x="75" y="658"/>
                  <a:pt x="191" y="737"/>
                  <a:pt x="322" y="737"/>
                </a:cubicBezTo>
                <a:cubicBezTo>
                  <a:pt x="349" y="737"/>
                  <a:pt x="376" y="733"/>
                  <a:pt x="404" y="726"/>
                </a:cubicBezTo>
                <a:lnTo>
                  <a:pt x="525" y="686"/>
                </a:lnTo>
                <a:lnTo>
                  <a:pt x="646" y="444"/>
                </a:lnTo>
                <a:cubicBezTo>
                  <a:pt x="686" y="363"/>
                  <a:pt x="686" y="283"/>
                  <a:pt x="646" y="202"/>
                </a:cubicBezTo>
                <a:lnTo>
                  <a:pt x="606" y="121"/>
                </a:lnTo>
                <a:lnTo>
                  <a:pt x="525" y="41"/>
                </a:lnTo>
                <a:lnTo>
                  <a:pt x="4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3"/>
          <p:cNvSpPr/>
          <p:nvPr/>
        </p:nvSpPr>
        <p:spPr>
          <a:xfrm rot="12072199">
            <a:off x="2702413" y="1830089"/>
            <a:ext cx="31247" cy="34248"/>
          </a:xfrm>
          <a:custGeom>
            <a:avLst/>
            <a:gdLst/>
            <a:ahLst/>
            <a:cxnLst/>
            <a:rect l="l" t="t" r="r" b="b"/>
            <a:pathLst>
              <a:path w="687" h="753" extrusionOk="0">
                <a:moveTo>
                  <a:pt x="375" y="0"/>
                </a:moveTo>
                <a:cubicBezTo>
                  <a:pt x="304" y="0"/>
                  <a:pt x="233" y="20"/>
                  <a:pt x="162" y="67"/>
                </a:cubicBezTo>
                <a:lnTo>
                  <a:pt x="122" y="147"/>
                </a:lnTo>
                <a:lnTo>
                  <a:pt x="1" y="309"/>
                </a:lnTo>
                <a:lnTo>
                  <a:pt x="1" y="430"/>
                </a:lnTo>
                <a:cubicBezTo>
                  <a:pt x="41" y="591"/>
                  <a:pt x="202" y="752"/>
                  <a:pt x="404" y="752"/>
                </a:cubicBezTo>
                <a:lnTo>
                  <a:pt x="485" y="752"/>
                </a:lnTo>
                <a:lnTo>
                  <a:pt x="606" y="712"/>
                </a:lnTo>
                <a:lnTo>
                  <a:pt x="646" y="631"/>
                </a:lnTo>
                <a:cubicBezTo>
                  <a:pt x="686" y="510"/>
                  <a:pt x="686" y="389"/>
                  <a:pt x="646" y="268"/>
                </a:cubicBezTo>
                <a:cubicBezTo>
                  <a:pt x="646" y="188"/>
                  <a:pt x="565" y="67"/>
                  <a:pt x="525" y="26"/>
                </a:cubicBezTo>
                <a:cubicBezTo>
                  <a:pt x="475" y="10"/>
                  <a:pt x="425" y="0"/>
                  <a:pt x="3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3"/>
          <p:cNvSpPr/>
          <p:nvPr/>
        </p:nvSpPr>
        <p:spPr>
          <a:xfrm rot="12072199">
            <a:off x="2713692" y="1517667"/>
            <a:ext cx="31201" cy="33065"/>
          </a:xfrm>
          <a:custGeom>
            <a:avLst/>
            <a:gdLst/>
            <a:ahLst/>
            <a:cxnLst/>
            <a:rect l="l" t="t" r="r" b="b"/>
            <a:pathLst>
              <a:path w="686" h="727" extrusionOk="0">
                <a:moveTo>
                  <a:pt x="242" y="0"/>
                </a:moveTo>
                <a:lnTo>
                  <a:pt x="162" y="81"/>
                </a:lnTo>
                <a:lnTo>
                  <a:pt x="41" y="242"/>
                </a:lnTo>
                <a:cubicBezTo>
                  <a:pt x="0" y="323"/>
                  <a:pt x="0" y="404"/>
                  <a:pt x="41" y="444"/>
                </a:cubicBezTo>
                <a:lnTo>
                  <a:pt x="81" y="565"/>
                </a:lnTo>
                <a:lnTo>
                  <a:pt x="283" y="686"/>
                </a:lnTo>
                <a:cubicBezTo>
                  <a:pt x="323" y="726"/>
                  <a:pt x="363" y="726"/>
                  <a:pt x="444" y="726"/>
                </a:cubicBezTo>
                <a:lnTo>
                  <a:pt x="524" y="646"/>
                </a:lnTo>
                <a:lnTo>
                  <a:pt x="686" y="444"/>
                </a:lnTo>
                <a:cubicBezTo>
                  <a:pt x="686" y="363"/>
                  <a:pt x="686" y="323"/>
                  <a:pt x="686" y="242"/>
                </a:cubicBezTo>
                <a:lnTo>
                  <a:pt x="605" y="162"/>
                </a:lnTo>
                <a:lnTo>
                  <a:pt x="4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3"/>
          <p:cNvSpPr/>
          <p:nvPr/>
        </p:nvSpPr>
        <p:spPr>
          <a:xfrm rot="12072199">
            <a:off x="1815512" y="1636577"/>
            <a:ext cx="33065" cy="34248"/>
          </a:xfrm>
          <a:custGeom>
            <a:avLst/>
            <a:gdLst/>
            <a:ahLst/>
            <a:cxnLst/>
            <a:rect l="l" t="t" r="r" b="b"/>
            <a:pathLst>
              <a:path w="727" h="753" extrusionOk="0">
                <a:moveTo>
                  <a:pt x="323" y="0"/>
                </a:moveTo>
                <a:lnTo>
                  <a:pt x="202" y="40"/>
                </a:lnTo>
                <a:lnTo>
                  <a:pt x="121" y="121"/>
                </a:lnTo>
                <a:lnTo>
                  <a:pt x="41" y="282"/>
                </a:lnTo>
                <a:cubicBezTo>
                  <a:pt x="0" y="363"/>
                  <a:pt x="0" y="403"/>
                  <a:pt x="41" y="484"/>
                </a:cubicBezTo>
                <a:lnTo>
                  <a:pt x="81" y="605"/>
                </a:lnTo>
                <a:lnTo>
                  <a:pt x="283" y="726"/>
                </a:lnTo>
                <a:cubicBezTo>
                  <a:pt x="333" y="743"/>
                  <a:pt x="383" y="753"/>
                  <a:pt x="430" y="753"/>
                </a:cubicBezTo>
                <a:cubicBezTo>
                  <a:pt x="497" y="753"/>
                  <a:pt x="558" y="733"/>
                  <a:pt x="605" y="686"/>
                </a:cubicBezTo>
                <a:lnTo>
                  <a:pt x="646" y="605"/>
                </a:lnTo>
                <a:lnTo>
                  <a:pt x="726" y="444"/>
                </a:lnTo>
                <a:lnTo>
                  <a:pt x="726" y="323"/>
                </a:lnTo>
                <a:lnTo>
                  <a:pt x="646" y="161"/>
                </a:lnTo>
                <a:lnTo>
                  <a:pt x="565" y="81"/>
                </a:lnTo>
                <a:lnTo>
                  <a:pt x="4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3"/>
          <p:cNvSpPr/>
          <p:nvPr/>
        </p:nvSpPr>
        <p:spPr>
          <a:xfrm rot="12072199">
            <a:off x="1812869" y="2082234"/>
            <a:ext cx="18375" cy="26243"/>
          </a:xfrm>
          <a:custGeom>
            <a:avLst/>
            <a:gdLst/>
            <a:ahLst/>
            <a:cxnLst/>
            <a:rect l="l" t="t" r="r" b="b"/>
            <a:pathLst>
              <a:path w="404" h="577" extrusionOk="0">
                <a:moveTo>
                  <a:pt x="246" y="1"/>
                </a:moveTo>
                <a:cubicBezTo>
                  <a:pt x="232" y="1"/>
                  <a:pt x="217" y="4"/>
                  <a:pt x="202" y="11"/>
                </a:cubicBezTo>
                <a:lnTo>
                  <a:pt x="122" y="213"/>
                </a:lnTo>
                <a:cubicBezTo>
                  <a:pt x="41" y="253"/>
                  <a:pt x="1" y="334"/>
                  <a:pt x="1" y="455"/>
                </a:cubicBezTo>
                <a:lnTo>
                  <a:pt x="162" y="576"/>
                </a:lnTo>
                <a:cubicBezTo>
                  <a:pt x="162" y="556"/>
                  <a:pt x="172" y="546"/>
                  <a:pt x="187" y="546"/>
                </a:cubicBezTo>
                <a:cubicBezTo>
                  <a:pt x="202" y="546"/>
                  <a:pt x="222" y="556"/>
                  <a:pt x="243" y="576"/>
                </a:cubicBezTo>
                <a:lnTo>
                  <a:pt x="404" y="415"/>
                </a:lnTo>
                <a:cubicBezTo>
                  <a:pt x="404" y="374"/>
                  <a:pt x="404" y="374"/>
                  <a:pt x="404" y="334"/>
                </a:cubicBezTo>
                <a:cubicBezTo>
                  <a:pt x="404" y="253"/>
                  <a:pt x="404" y="173"/>
                  <a:pt x="404" y="132"/>
                </a:cubicBezTo>
                <a:cubicBezTo>
                  <a:pt x="371" y="67"/>
                  <a:pt x="311" y="1"/>
                  <a:pt x="2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3"/>
          <p:cNvSpPr/>
          <p:nvPr/>
        </p:nvSpPr>
        <p:spPr>
          <a:xfrm rot="12072199">
            <a:off x="2086977" y="2119726"/>
            <a:ext cx="22059" cy="19603"/>
          </a:xfrm>
          <a:custGeom>
            <a:avLst/>
            <a:gdLst/>
            <a:ahLst/>
            <a:cxnLst/>
            <a:rect l="l" t="t" r="r" b="b"/>
            <a:pathLst>
              <a:path w="485" h="431" extrusionOk="0">
                <a:moveTo>
                  <a:pt x="212" y="1"/>
                </a:moveTo>
                <a:cubicBezTo>
                  <a:pt x="155" y="1"/>
                  <a:pt x="98" y="29"/>
                  <a:pt x="41" y="58"/>
                </a:cubicBezTo>
                <a:lnTo>
                  <a:pt x="1" y="179"/>
                </a:lnTo>
                <a:cubicBezTo>
                  <a:pt x="35" y="347"/>
                  <a:pt x="124" y="431"/>
                  <a:pt x="223" y="431"/>
                </a:cubicBezTo>
                <a:cubicBezTo>
                  <a:pt x="243" y="431"/>
                  <a:pt x="263" y="427"/>
                  <a:pt x="283" y="421"/>
                </a:cubicBezTo>
                <a:cubicBezTo>
                  <a:pt x="404" y="340"/>
                  <a:pt x="485" y="219"/>
                  <a:pt x="445" y="98"/>
                </a:cubicBezTo>
                <a:lnTo>
                  <a:pt x="324" y="17"/>
                </a:lnTo>
                <a:lnTo>
                  <a:pt x="283" y="17"/>
                </a:lnTo>
                <a:cubicBezTo>
                  <a:pt x="260" y="5"/>
                  <a:pt x="236" y="1"/>
                  <a:pt x="2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3"/>
          <p:cNvSpPr/>
          <p:nvPr/>
        </p:nvSpPr>
        <p:spPr>
          <a:xfrm rot="12072199">
            <a:off x="2272433" y="1918606"/>
            <a:ext cx="38569" cy="36704"/>
          </a:xfrm>
          <a:custGeom>
            <a:avLst/>
            <a:gdLst/>
            <a:ahLst/>
            <a:cxnLst/>
            <a:rect l="l" t="t" r="r" b="b"/>
            <a:pathLst>
              <a:path w="848" h="807" extrusionOk="0">
                <a:moveTo>
                  <a:pt x="444" y="0"/>
                </a:moveTo>
                <a:lnTo>
                  <a:pt x="323" y="41"/>
                </a:lnTo>
                <a:cubicBezTo>
                  <a:pt x="122" y="81"/>
                  <a:pt x="1" y="242"/>
                  <a:pt x="1" y="444"/>
                </a:cubicBezTo>
                <a:lnTo>
                  <a:pt x="81" y="565"/>
                </a:lnTo>
                <a:lnTo>
                  <a:pt x="122" y="605"/>
                </a:lnTo>
                <a:cubicBezTo>
                  <a:pt x="202" y="726"/>
                  <a:pt x="323" y="807"/>
                  <a:pt x="485" y="807"/>
                </a:cubicBezTo>
                <a:lnTo>
                  <a:pt x="565" y="767"/>
                </a:lnTo>
                <a:lnTo>
                  <a:pt x="646" y="686"/>
                </a:lnTo>
                <a:cubicBezTo>
                  <a:pt x="807" y="605"/>
                  <a:pt x="848" y="404"/>
                  <a:pt x="767" y="242"/>
                </a:cubicBezTo>
                <a:cubicBezTo>
                  <a:pt x="767" y="162"/>
                  <a:pt x="727" y="121"/>
                  <a:pt x="646" y="41"/>
                </a:cubicBezTo>
                <a:lnTo>
                  <a:pt x="565" y="41"/>
                </a:lnTo>
                <a:lnTo>
                  <a:pt x="4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3"/>
          <p:cNvSpPr/>
          <p:nvPr/>
        </p:nvSpPr>
        <p:spPr>
          <a:xfrm rot="12072199">
            <a:off x="2111419" y="1947872"/>
            <a:ext cx="34885" cy="36749"/>
          </a:xfrm>
          <a:custGeom>
            <a:avLst/>
            <a:gdLst/>
            <a:ahLst/>
            <a:cxnLst/>
            <a:rect l="l" t="t" r="r" b="b"/>
            <a:pathLst>
              <a:path w="767" h="808" extrusionOk="0">
                <a:moveTo>
                  <a:pt x="323" y="1"/>
                </a:moveTo>
                <a:cubicBezTo>
                  <a:pt x="121" y="122"/>
                  <a:pt x="0" y="324"/>
                  <a:pt x="0" y="525"/>
                </a:cubicBezTo>
                <a:lnTo>
                  <a:pt x="41" y="687"/>
                </a:lnTo>
                <a:lnTo>
                  <a:pt x="202" y="807"/>
                </a:lnTo>
                <a:lnTo>
                  <a:pt x="323" y="807"/>
                </a:lnTo>
                <a:cubicBezTo>
                  <a:pt x="484" y="767"/>
                  <a:pt x="646" y="687"/>
                  <a:pt x="726" y="525"/>
                </a:cubicBezTo>
                <a:cubicBezTo>
                  <a:pt x="767" y="445"/>
                  <a:pt x="767" y="324"/>
                  <a:pt x="726" y="203"/>
                </a:cubicBezTo>
                <a:cubicBezTo>
                  <a:pt x="686" y="162"/>
                  <a:pt x="686" y="162"/>
                  <a:pt x="686" y="122"/>
                </a:cubicBezTo>
                <a:lnTo>
                  <a:pt x="605" y="41"/>
                </a:lnTo>
                <a:lnTo>
                  <a:pt x="4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3"/>
          <p:cNvSpPr/>
          <p:nvPr/>
        </p:nvSpPr>
        <p:spPr>
          <a:xfrm rot="12072199">
            <a:off x="2477271" y="2080541"/>
            <a:ext cx="20240" cy="22513"/>
          </a:xfrm>
          <a:custGeom>
            <a:avLst/>
            <a:gdLst/>
            <a:ahLst/>
            <a:cxnLst/>
            <a:rect l="l" t="t" r="r" b="b"/>
            <a:pathLst>
              <a:path w="445" h="495" extrusionOk="0">
                <a:moveTo>
                  <a:pt x="224" y="0"/>
                </a:moveTo>
                <a:cubicBezTo>
                  <a:pt x="203" y="0"/>
                  <a:pt x="183" y="4"/>
                  <a:pt x="162" y="11"/>
                </a:cubicBezTo>
                <a:lnTo>
                  <a:pt x="41" y="212"/>
                </a:lnTo>
                <a:cubicBezTo>
                  <a:pt x="41" y="253"/>
                  <a:pt x="0" y="293"/>
                  <a:pt x="0" y="373"/>
                </a:cubicBezTo>
                <a:lnTo>
                  <a:pt x="121" y="494"/>
                </a:lnTo>
                <a:lnTo>
                  <a:pt x="162" y="494"/>
                </a:lnTo>
                <a:cubicBezTo>
                  <a:pt x="242" y="494"/>
                  <a:pt x="323" y="494"/>
                  <a:pt x="404" y="454"/>
                </a:cubicBezTo>
                <a:lnTo>
                  <a:pt x="444" y="293"/>
                </a:lnTo>
                <a:lnTo>
                  <a:pt x="444" y="212"/>
                </a:lnTo>
                <a:cubicBezTo>
                  <a:pt x="411" y="79"/>
                  <a:pt x="322" y="0"/>
                  <a:pt x="2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3"/>
          <p:cNvSpPr/>
          <p:nvPr/>
        </p:nvSpPr>
        <p:spPr>
          <a:xfrm rot="12072199">
            <a:off x="2050652" y="1087558"/>
            <a:ext cx="53215" cy="65904"/>
          </a:xfrm>
          <a:custGeom>
            <a:avLst/>
            <a:gdLst/>
            <a:ahLst/>
            <a:cxnLst/>
            <a:rect l="l" t="t" r="r" b="b"/>
            <a:pathLst>
              <a:path w="1170" h="1449" extrusionOk="0">
                <a:moveTo>
                  <a:pt x="701" y="1"/>
                </a:moveTo>
                <a:cubicBezTo>
                  <a:pt x="668" y="1"/>
                  <a:pt x="636" y="4"/>
                  <a:pt x="605" y="11"/>
                </a:cubicBezTo>
                <a:lnTo>
                  <a:pt x="403" y="172"/>
                </a:lnTo>
                <a:lnTo>
                  <a:pt x="323" y="252"/>
                </a:lnTo>
                <a:cubicBezTo>
                  <a:pt x="282" y="293"/>
                  <a:pt x="202" y="414"/>
                  <a:pt x="202" y="494"/>
                </a:cubicBezTo>
                <a:lnTo>
                  <a:pt x="121" y="615"/>
                </a:lnTo>
                <a:lnTo>
                  <a:pt x="40" y="736"/>
                </a:lnTo>
                <a:lnTo>
                  <a:pt x="40" y="817"/>
                </a:lnTo>
                <a:cubicBezTo>
                  <a:pt x="0" y="898"/>
                  <a:pt x="0" y="978"/>
                  <a:pt x="0" y="1059"/>
                </a:cubicBezTo>
                <a:lnTo>
                  <a:pt x="121" y="1301"/>
                </a:lnTo>
                <a:lnTo>
                  <a:pt x="282" y="1382"/>
                </a:lnTo>
                <a:lnTo>
                  <a:pt x="363" y="1422"/>
                </a:lnTo>
                <a:cubicBezTo>
                  <a:pt x="430" y="1439"/>
                  <a:pt x="490" y="1449"/>
                  <a:pt x="546" y="1449"/>
                </a:cubicBezTo>
                <a:cubicBezTo>
                  <a:pt x="625" y="1449"/>
                  <a:pt x="695" y="1429"/>
                  <a:pt x="766" y="1382"/>
                </a:cubicBezTo>
                <a:lnTo>
                  <a:pt x="887" y="1220"/>
                </a:lnTo>
                <a:lnTo>
                  <a:pt x="968" y="1059"/>
                </a:lnTo>
                <a:lnTo>
                  <a:pt x="968" y="978"/>
                </a:lnTo>
                <a:lnTo>
                  <a:pt x="1089" y="817"/>
                </a:lnTo>
                <a:lnTo>
                  <a:pt x="1170" y="656"/>
                </a:lnTo>
                <a:lnTo>
                  <a:pt x="1170" y="373"/>
                </a:lnTo>
                <a:cubicBezTo>
                  <a:pt x="1067" y="101"/>
                  <a:pt x="879" y="1"/>
                  <a:pt x="70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3"/>
          <p:cNvSpPr/>
          <p:nvPr/>
        </p:nvSpPr>
        <p:spPr>
          <a:xfrm rot="12072199">
            <a:off x="2314959" y="936918"/>
            <a:ext cx="29427" cy="34521"/>
          </a:xfrm>
          <a:custGeom>
            <a:avLst/>
            <a:gdLst/>
            <a:ahLst/>
            <a:cxnLst/>
            <a:rect l="l" t="t" r="r" b="b"/>
            <a:pathLst>
              <a:path w="647" h="759" extrusionOk="0">
                <a:moveTo>
                  <a:pt x="348" y="0"/>
                </a:moveTo>
                <a:cubicBezTo>
                  <a:pt x="248" y="0"/>
                  <a:pt x="142" y="46"/>
                  <a:pt x="81" y="137"/>
                </a:cubicBezTo>
                <a:cubicBezTo>
                  <a:pt x="1" y="217"/>
                  <a:pt x="1" y="379"/>
                  <a:pt x="41" y="500"/>
                </a:cubicBezTo>
                <a:cubicBezTo>
                  <a:pt x="81" y="621"/>
                  <a:pt x="162" y="701"/>
                  <a:pt x="243" y="741"/>
                </a:cubicBezTo>
                <a:cubicBezTo>
                  <a:pt x="266" y="753"/>
                  <a:pt x="294" y="758"/>
                  <a:pt x="322" y="758"/>
                </a:cubicBezTo>
                <a:cubicBezTo>
                  <a:pt x="391" y="758"/>
                  <a:pt x="468" y="730"/>
                  <a:pt x="525" y="701"/>
                </a:cubicBezTo>
                <a:lnTo>
                  <a:pt x="565" y="621"/>
                </a:lnTo>
                <a:lnTo>
                  <a:pt x="606" y="540"/>
                </a:lnTo>
                <a:lnTo>
                  <a:pt x="646" y="419"/>
                </a:lnTo>
                <a:lnTo>
                  <a:pt x="646" y="298"/>
                </a:lnTo>
                <a:lnTo>
                  <a:pt x="606" y="177"/>
                </a:lnTo>
                <a:lnTo>
                  <a:pt x="565" y="137"/>
                </a:lnTo>
                <a:lnTo>
                  <a:pt x="485" y="56"/>
                </a:lnTo>
                <a:lnTo>
                  <a:pt x="444" y="16"/>
                </a:lnTo>
                <a:cubicBezTo>
                  <a:pt x="414" y="5"/>
                  <a:pt x="381" y="0"/>
                  <a:pt x="3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3"/>
          <p:cNvSpPr/>
          <p:nvPr/>
        </p:nvSpPr>
        <p:spPr>
          <a:xfrm rot="12072199">
            <a:off x="2500704" y="1113578"/>
            <a:ext cx="53215" cy="56944"/>
          </a:xfrm>
          <a:custGeom>
            <a:avLst/>
            <a:gdLst/>
            <a:ahLst/>
            <a:cxnLst/>
            <a:rect l="l" t="t" r="r" b="b"/>
            <a:pathLst>
              <a:path w="1170" h="1252" extrusionOk="0">
                <a:moveTo>
                  <a:pt x="525" y="1"/>
                </a:moveTo>
                <a:cubicBezTo>
                  <a:pt x="162" y="122"/>
                  <a:pt x="0" y="525"/>
                  <a:pt x="81" y="888"/>
                </a:cubicBezTo>
                <a:cubicBezTo>
                  <a:pt x="121" y="969"/>
                  <a:pt x="162" y="1090"/>
                  <a:pt x="242" y="1130"/>
                </a:cubicBezTo>
                <a:lnTo>
                  <a:pt x="404" y="1211"/>
                </a:lnTo>
                <a:lnTo>
                  <a:pt x="525" y="1251"/>
                </a:lnTo>
                <a:lnTo>
                  <a:pt x="686" y="1251"/>
                </a:lnTo>
                <a:lnTo>
                  <a:pt x="928" y="1170"/>
                </a:lnTo>
                <a:lnTo>
                  <a:pt x="1089" y="1009"/>
                </a:lnTo>
                <a:lnTo>
                  <a:pt x="1170" y="807"/>
                </a:lnTo>
                <a:lnTo>
                  <a:pt x="1170" y="565"/>
                </a:lnTo>
                <a:lnTo>
                  <a:pt x="1049" y="243"/>
                </a:lnTo>
                <a:lnTo>
                  <a:pt x="888" y="81"/>
                </a:lnTo>
                <a:lnTo>
                  <a:pt x="72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3"/>
          <p:cNvSpPr/>
          <p:nvPr/>
        </p:nvSpPr>
        <p:spPr>
          <a:xfrm rot="12072199">
            <a:off x="2159492" y="1112910"/>
            <a:ext cx="53260" cy="52396"/>
          </a:xfrm>
          <a:custGeom>
            <a:avLst/>
            <a:gdLst/>
            <a:ahLst/>
            <a:cxnLst/>
            <a:rect l="l" t="t" r="r" b="b"/>
            <a:pathLst>
              <a:path w="1171" h="1152" extrusionOk="0">
                <a:moveTo>
                  <a:pt x="556" y="0"/>
                </a:moveTo>
                <a:cubicBezTo>
                  <a:pt x="413" y="0"/>
                  <a:pt x="270" y="36"/>
                  <a:pt x="162" y="144"/>
                </a:cubicBezTo>
                <a:lnTo>
                  <a:pt x="81" y="305"/>
                </a:lnTo>
                <a:lnTo>
                  <a:pt x="1" y="426"/>
                </a:lnTo>
                <a:lnTo>
                  <a:pt x="1" y="708"/>
                </a:lnTo>
                <a:cubicBezTo>
                  <a:pt x="122" y="991"/>
                  <a:pt x="364" y="1152"/>
                  <a:pt x="646" y="1152"/>
                </a:cubicBezTo>
                <a:lnTo>
                  <a:pt x="727" y="1152"/>
                </a:lnTo>
                <a:lnTo>
                  <a:pt x="888" y="1112"/>
                </a:lnTo>
                <a:lnTo>
                  <a:pt x="1009" y="1031"/>
                </a:lnTo>
                <a:lnTo>
                  <a:pt x="1130" y="870"/>
                </a:lnTo>
                <a:cubicBezTo>
                  <a:pt x="1170" y="708"/>
                  <a:pt x="1170" y="587"/>
                  <a:pt x="1130" y="426"/>
                </a:cubicBezTo>
                <a:cubicBezTo>
                  <a:pt x="1090" y="224"/>
                  <a:pt x="928" y="103"/>
                  <a:pt x="767" y="23"/>
                </a:cubicBezTo>
                <a:cubicBezTo>
                  <a:pt x="700" y="9"/>
                  <a:pt x="628" y="0"/>
                  <a:pt x="5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3"/>
          <p:cNvSpPr/>
          <p:nvPr/>
        </p:nvSpPr>
        <p:spPr>
          <a:xfrm rot="12072199">
            <a:off x="1623424" y="929155"/>
            <a:ext cx="29427" cy="34931"/>
          </a:xfrm>
          <a:custGeom>
            <a:avLst/>
            <a:gdLst/>
            <a:ahLst/>
            <a:cxnLst/>
            <a:rect l="l" t="t" r="r" b="b"/>
            <a:pathLst>
              <a:path w="647" h="768" extrusionOk="0">
                <a:moveTo>
                  <a:pt x="243" y="1"/>
                </a:moveTo>
                <a:lnTo>
                  <a:pt x="82" y="41"/>
                </a:lnTo>
                <a:cubicBezTo>
                  <a:pt x="1" y="162"/>
                  <a:pt x="1" y="323"/>
                  <a:pt x="82" y="444"/>
                </a:cubicBezTo>
                <a:cubicBezTo>
                  <a:pt x="122" y="525"/>
                  <a:pt x="162" y="565"/>
                  <a:pt x="162" y="646"/>
                </a:cubicBezTo>
                <a:lnTo>
                  <a:pt x="324" y="767"/>
                </a:lnTo>
                <a:lnTo>
                  <a:pt x="606" y="646"/>
                </a:lnTo>
                <a:lnTo>
                  <a:pt x="646" y="444"/>
                </a:lnTo>
                <a:cubicBezTo>
                  <a:pt x="566" y="364"/>
                  <a:pt x="525" y="323"/>
                  <a:pt x="485" y="243"/>
                </a:cubicBezTo>
                <a:cubicBezTo>
                  <a:pt x="404" y="162"/>
                  <a:pt x="324" y="81"/>
                  <a:pt x="2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3"/>
          <p:cNvSpPr/>
          <p:nvPr/>
        </p:nvSpPr>
        <p:spPr>
          <a:xfrm rot="12072199">
            <a:off x="2230893" y="1376527"/>
            <a:ext cx="44072" cy="47893"/>
          </a:xfrm>
          <a:custGeom>
            <a:avLst/>
            <a:gdLst/>
            <a:ahLst/>
            <a:cxnLst/>
            <a:rect l="l" t="t" r="r" b="b"/>
            <a:pathLst>
              <a:path w="969" h="1053" extrusionOk="0">
                <a:moveTo>
                  <a:pt x="404" y="1"/>
                </a:moveTo>
                <a:lnTo>
                  <a:pt x="323" y="41"/>
                </a:lnTo>
                <a:lnTo>
                  <a:pt x="162" y="202"/>
                </a:lnTo>
                <a:lnTo>
                  <a:pt x="41" y="404"/>
                </a:lnTo>
                <a:cubicBezTo>
                  <a:pt x="41" y="485"/>
                  <a:pt x="0" y="565"/>
                  <a:pt x="41" y="646"/>
                </a:cubicBezTo>
                <a:lnTo>
                  <a:pt x="162" y="888"/>
                </a:lnTo>
                <a:lnTo>
                  <a:pt x="323" y="969"/>
                </a:lnTo>
                <a:lnTo>
                  <a:pt x="404" y="1009"/>
                </a:lnTo>
                <a:cubicBezTo>
                  <a:pt x="450" y="1040"/>
                  <a:pt x="502" y="1053"/>
                  <a:pt x="555" y="1053"/>
                </a:cubicBezTo>
                <a:cubicBezTo>
                  <a:pt x="642" y="1053"/>
                  <a:pt x="732" y="1018"/>
                  <a:pt x="807" y="969"/>
                </a:cubicBezTo>
                <a:lnTo>
                  <a:pt x="928" y="807"/>
                </a:lnTo>
                <a:lnTo>
                  <a:pt x="968" y="646"/>
                </a:lnTo>
                <a:lnTo>
                  <a:pt x="968" y="444"/>
                </a:lnTo>
                <a:lnTo>
                  <a:pt x="928" y="283"/>
                </a:lnTo>
                <a:lnTo>
                  <a:pt x="767" y="81"/>
                </a:lnTo>
                <a:lnTo>
                  <a:pt x="60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3"/>
          <p:cNvSpPr/>
          <p:nvPr/>
        </p:nvSpPr>
        <p:spPr>
          <a:xfrm rot="12072199">
            <a:off x="2063775" y="1401149"/>
            <a:ext cx="47711" cy="49576"/>
          </a:xfrm>
          <a:custGeom>
            <a:avLst/>
            <a:gdLst/>
            <a:ahLst/>
            <a:cxnLst/>
            <a:rect l="l" t="t" r="r" b="b"/>
            <a:pathLst>
              <a:path w="1049" h="1090" extrusionOk="0">
                <a:moveTo>
                  <a:pt x="282" y="0"/>
                </a:moveTo>
                <a:lnTo>
                  <a:pt x="161" y="81"/>
                </a:lnTo>
                <a:lnTo>
                  <a:pt x="81" y="202"/>
                </a:lnTo>
                <a:cubicBezTo>
                  <a:pt x="0" y="363"/>
                  <a:pt x="0" y="525"/>
                  <a:pt x="81" y="686"/>
                </a:cubicBezTo>
                <a:cubicBezTo>
                  <a:pt x="121" y="847"/>
                  <a:pt x="242" y="1009"/>
                  <a:pt x="444" y="1089"/>
                </a:cubicBezTo>
                <a:lnTo>
                  <a:pt x="645" y="1089"/>
                </a:lnTo>
                <a:lnTo>
                  <a:pt x="807" y="1009"/>
                </a:lnTo>
                <a:lnTo>
                  <a:pt x="968" y="888"/>
                </a:lnTo>
                <a:cubicBezTo>
                  <a:pt x="1049" y="726"/>
                  <a:pt x="1049" y="525"/>
                  <a:pt x="1008" y="363"/>
                </a:cubicBezTo>
                <a:cubicBezTo>
                  <a:pt x="928" y="121"/>
                  <a:pt x="686" y="0"/>
                  <a:pt x="4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3"/>
          <p:cNvSpPr/>
          <p:nvPr/>
        </p:nvSpPr>
        <p:spPr>
          <a:xfrm rot="12072199">
            <a:off x="1727391" y="1364795"/>
            <a:ext cx="20195" cy="25743"/>
          </a:xfrm>
          <a:custGeom>
            <a:avLst/>
            <a:gdLst/>
            <a:ahLst/>
            <a:cxnLst/>
            <a:rect l="l" t="t" r="r" b="b"/>
            <a:pathLst>
              <a:path w="444" h="566" extrusionOk="0">
                <a:moveTo>
                  <a:pt x="282" y="1"/>
                </a:moveTo>
                <a:cubicBezTo>
                  <a:pt x="202" y="1"/>
                  <a:pt x="121" y="41"/>
                  <a:pt x="81" y="122"/>
                </a:cubicBezTo>
                <a:cubicBezTo>
                  <a:pt x="0" y="283"/>
                  <a:pt x="41" y="445"/>
                  <a:pt x="162" y="566"/>
                </a:cubicBezTo>
                <a:lnTo>
                  <a:pt x="323" y="566"/>
                </a:lnTo>
                <a:lnTo>
                  <a:pt x="363" y="364"/>
                </a:lnTo>
                <a:cubicBezTo>
                  <a:pt x="444" y="283"/>
                  <a:pt x="444" y="203"/>
                  <a:pt x="403" y="122"/>
                </a:cubicBezTo>
                <a:lnTo>
                  <a:pt x="363" y="41"/>
                </a:lnTo>
                <a:lnTo>
                  <a:pt x="2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3"/>
          <p:cNvSpPr/>
          <p:nvPr/>
        </p:nvSpPr>
        <p:spPr>
          <a:xfrm rot="12072199">
            <a:off x="1790881" y="1237726"/>
            <a:ext cx="31247" cy="35613"/>
          </a:xfrm>
          <a:custGeom>
            <a:avLst/>
            <a:gdLst/>
            <a:ahLst/>
            <a:cxnLst/>
            <a:rect l="l" t="t" r="r" b="b"/>
            <a:pathLst>
              <a:path w="687" h="783" extrusionOk="0">
                <a:moveTo>
                  <a:pt x="404" y="1"/>
                </a:moveTo>
                <a:cubicBezTo>
                  <a:pt x="283" y="1"/>
                  <a:pt x="162" y="41"/>
                  <a:pt x="81" y="162"/>
                </a:cubicBezTo>
                <a:cubicBezTo>
                  <a:pt x="1" y="283"/>
                  <a:pt x="1" y="404"/>
                  <a:pt x="41" y="525"/>
                </a:cubicBezTo>
                <a:cubicBezTo>
                  <a:pt x="81" y="646"/>
                  <a:pt x="162" y="767"/>
                  <a:pt x="283" y="767"/>
                </a:cubicBezTo>
                <a:cubicBezTo>
                  <a:pt x="313" y="777"/>
                  <a:pt x="343" y="782"/>
                  <a:pt x="373" y="782"/>
                </a:cubicBezTo>
                <a:cubicBezTo>
                  <a:pt x="462" y="782"/>
                  <a:pt x="545" y="737"/>
                  <a:pt x="606" y="646"/>
                </a:cubicBezTo>
                <a:lnTo>
                  <a:pt x="646" y="606"/>
                </a:lnTo>
                <a:lnTo>
                  <a:pt x="686" y="445"/>
                </a:lnTo>
                <a:lnTo>
                  <a:pt x="686" y="364"/>
                </a:lnTo>
                <a:lnTo>
                  <a:pt x="646" y="203"/>
                </a:lnTo>
                <a:lnTo>
                  <a:pt x="565" y="122"/>
                </a:lnTo>
                <a:lnTo>
                  <a:pt x="485" y="41"/>
                </a:lnTo>
                <a:lnTo>
                  <a:pt x="4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3"/>
          <p:cNvSpPr/>
          <p:nvPr/>
        </p:nvSpPr>
        <p:spPr>
          <a:xfrm rot="12072199">
            <a:off x="2141395" y="634074"/>
            <a:ext cx="20240" cy="22059"/>
          </a:xfrm>
          <a:custGeom>
            <a:avLst/>
            <a:gdLst/>
            <a:ahLst/>
            <a:cxnLst/>
            <a:rect l="l" t="t" r="r" b="b"/>
            <a:pathLst>
              <a:path w="445" h="485" extrusionOk="0">
                <a:moveTo>
                  <a:pt x="121" y="1"/>
                </a:moveTo>
                <a:lnTo>
                  <a:pt x="0" y="202"/>
                </a:lnTo>
                <a:lnTo>
                  <a:pt x="41" y="243"/>
                </a:lnTo>
                <a:cubicBezTo>
                  <a:pt x="41" y="283"/>
                  <a:pt x="41" y="283"/>
                  <a:pt x="41" y="323"/>
                </a:cubicBezTo>
                <a:cubicBezTo>
                  <a:pt x="41" y="364"/>
                  <a:pt x="81" y="444"/>
                  <a:pt x="162" y="485"/>
                </a:cubicBezTo>
                <a:cubicBezTo>
                  <a:pt x="242" y="485"/>
                  <a:pt x="323" y="485"/>
                  <a:pt x="404" y="444"/>
                </a:cubicBezTo>
                <a:lnTo>
                  <a:pt x="404" y="364"/>
                </a:lnTo>
                <a:cubicBezTo>
                  <a:pt x="444" y="323"/>
                  <a:pt x="444" y="243"/>
                  <a:pt x="404" y="202"/>
                </a:cubicBezTo>
                <a:cubicBezTo>
                  <a:pt x="363" y="41"/>
                  <a:pt x="202" y="41"/>
                  <a:pt x="1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3"/>
          <p:cNvSpPr/>
          <p:nvPr/>
        </p:nvSpPr>
        <p:spPr>
          <a:xfrm rot="12072199">
            <a:off x="2080723" y="1574206"/>
            <a:ext cx="53260" cy="53215"/>
          </a:xfrm>
          <a:custGeom>
            <a:avLst/>
            <a:gdLst/>
            <a:ahLst/>
            <a:cxnLst/>
            <a:rect l="l" t="t" r="r" b="b"/>
            <a:pathLst>
              <a:path w="1171" h="1170" extrusionOk="0">
                <a:moveTo>
                  <a:pt x="606" y="0"/>
                </a:moveTo>
                <a:cubicBezTo>
                  <a:pt x="364" y="0"/>
                  <a:pt x="162" y="121"/>
                  <a:pt x="41" y="323"/>
                </a:cubicBezTo>
                <a:lnTo>
                  <a:pt x="1" y="484"/>
                </a:lnTo>
                <a:lnTo>
                  <a:pt x="1" y="645"/>
                </a:lnTo>
                <a:lnTo>
                  <a:pt x="41" y="807"/>
                </a:lnTo>
                <a:cubicBezTo>
                  <a:pt x="162" y="968"/>
                  <a:pt x="364" y="1089"/>
                  <a:pt x="566" y="1170"/>
                </a:cubicBezTo>
                <a:lnTo>
                  <a:pt x="727" y="1170"/>
                </a:lnTo>
                <a:lnTo>
                  <a:pt x="848" y="1129"/>
                </a:lnTo>
                <a:lnTo>
                  <a:pt x="1009" y="1008"/>
                </a:lnTo>
                <a:cubicBezTo>
                  <a:pt x="1130" y="847"/>
                  <a:pt x="1170" y="645"/>
                  <a:pt x="1090" y="444"/>
                </a:cubicBezTo>
                <a:cubicBezTo>
                  <a:pt x="1049" y="202"/>
                  <a:pt x="848" y="40"/>
                  <a:pt x="6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3"/>
          <p:cNvSpPr/>
          <p:nvPr/>
        </p:nvSpPr>
        <p:spPr>
          <a:xfrm rot="12072199">
            <a:off x="2751695" y="1241147"/>
            <a:ext cx="36749" cy="36113"/>
          </a:xfrm>
          <a:custGeom>
            <a:avLst/>
            <a:gdLst/>
            <a:ahLst/>
            <a:cxnLst/>
            <a:rect l="l" t="t" r="r" b="b"/>
            <a:pathLst>
              <a:path w="808" h="794" extrusionOk="0">
                <a:moveTo>
                  <a:pt x="364" y="1"/>
                </a:moveTo>
                <a:cubicBezTo>
                  <a:pt x="283" y="41"/>
                  <a:pt x="202" y="82"/>
                  <a:pt x="122" y="162"/>
                </a:cubicBezTo>
                <a:lnTo>
                  <a:pt x="81" y="162"/>
                </a:lnTo>
                <a:lnTo>
                  <a:pt x="1" y="323"/>
                </a:lnTo>
                <a:lnTo>
                  <a:pt x="1" y="444"/>
                </a:lnTo>
                <a:lnTo>
                  <a:pt x="1" y="525"/>
                </a:lnTo>
                <a:cubicBezTo>
                  <a:pt x="41" y="646"/>
                  <a:pt x="122" y="727"/>
                  <a:pt x="243" y="767"/>
                </a:cubicBezTo>
                <a:cubicBezTo>
                  <a:pt x="293" y="784"/>
                  <a:pt x="350" y="794"/>
                  <a:pt x="411" y="794"/>
                </a:cubicBezTo>
                <a:cubicBezTo>
                  <a:pt x="497" y="794"/>
                  <a:pt x="592" y="774"/>
                  <a:pt x="686" y="727"/>
                </a:cubicBezTo>
                <a:lnTo>
                  <a:pt x="727" y="646"/>
                </a:lnTo>
                <a:lnTo>
                  <a:pt x="807" y="485"/>
                </a:lnTo>
                <a:lnTo>
                  <a:pt x="807" y="364"/>
                </a:lnTo>
                <a:lnTo>
                  <a:pt x="807" y="323"/>
                </a:lnTo>
                <a:cubicBezTo>
                  <a:pt x="767" y="203"/>
                  <a:pt x="686" y="82"/>
                  <a:pt x="56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3"/>
          <p:cNvSpPr/>
          <p:nvPr/>
        </p:nvSpPr>
        <p:spPr>
          <a:xfrm rot="12072199">
            <a:off x="2355456" y="1409799"/>
            <a:ext cx="42253" cy="48803"/>
          </a:xfrm>
          <a:custGeom>
            <a:avLst/>
            <a:gdLst/>
            <a:ahLst/>
            <a:cxnLst/>
            <a:rect l="l" t="t" r="r" b="b"/>
            <a:pathLst>
              <a:path w="929" h="1073" extrusionOk="0">
                <a:moveTo>
                  <a:pt x="404" y="1"/>
                </a:moveTo>
                <a:lnTo>
                  <a:pt x="243" y="41"/>
                </a:lnTo>
                <a:lnTo>
                  <a:pt x="81" y="243"/>
                </a:lnTo>
                <a:lnTo>
                  <a:pt x="1" y="445"/>
                </a:lnTo>
                <a:lnTo>
                  <a:pt x="1" y="687"/>
                </a:lnTo>
                <a:cubicBezTo>
                  <a:pt x="115" y="1002"/>
                  <a:pt x="291" y="1073"/>
                  <a:pt x="427" y="1073"/>
                </a:cubicBezTo>
                <a:cubicBezTo>
                  <a:pt x="482" y="1073"/>
                  <a:pt x="530" y="1061"/>
                  <a:pt x="565" y="1049"/>
                </a:cubicBezTo>
                <a:lnTo>
                  <a:pt x="727" y="928"/>
                </a:lnTo>
                <a:lnTo>
                  <a:pt x="888" y="727"/>
                </a:lnTo>
                <a:cubicBezTo>
                  <a:pt x="928" y="606"/>
                  <a:pt x="928" y="485"/>
                  <a:pt x="928" y="364"/>
                </a:cubicBezTo>
                <a:lnTo>
                  <a:pt x="807" y="122"/>
                </a:lnTo>
                <a:lnTo>
                  <a:pt x="646" y="41"/>
                </a:lnTo>
                <a:lnTo>
                  <a:pt x="4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3"/>
          <p:cNvSpPr/>
          <p:nvPr/>
        </p:nvSpPr>
        <p:spPr>
          <a:xfrm rot="12072199">
            <a:off x="2412031" y="1722173"/>
            <a:ext cx="51395" cy="57080"/>
          </a:xfrm>
          <a:custGeom>
            <a:avLst/>
            <a:gdLst/>
            <a:ahLst/>
            <a:cxnLst/>
            <a:rect l="l" t="t" r="r" b="b"/>
            <a:pathLst>
              <a:path w="1130" h="1255" extrusionOk="0">
                <a:moveTo>
                  <a:pt x="528" y="1"/>
                </a:moveTo>
                <a:cubicBezTo>
                  <a:pt x="417" y="1"/>
                  <a:pt x="301" y="35"/>
                  <a:pt x="202" y="85"/>
                </a:cubicBezTo>
                <a:lnTo>
                  <a:pt x="81" y="246"/>
                </a:lnTo>
                <a:lnTo>
                  <a:pt x="0" y="408"/>
                </a:lnTo>
                <a:lnTo>
                  <a:pt x="0" y="609"/>
                </a:lnTo>
                <a:cubicBezTo>
                  <a:pt x="0" y="649"/>
                  <a:pt x="40" y="690"/>
                  <a:pt x="40" y="730"/>
                </a:cubicBezTo>
                <a:cubicBezTo>
                  <a:pt x="121" y="1053"/>
                  <a:pt x="403" y="1254"/>
                  <a:pt x="726" y="1254"/>
                </a:cubicBezTo>
                <a:lnTo>
                  <a:pt x="887" y="1174"/>
                </a:lnTo>
                <a:lnTo>
                  <a:pt x="968" y="1093"/>
                </a:lnTo>
                <a:lnTo>
                  <a:pt x="1089" y="972"/>
                </a:lnTo>
                <a:cubicBezTo>
                  <a:pt x="1129" y="770"/>
                  <a:pt x="1129" y="609"/>
                  <a:pt x="1089" y="448"/>
                </a:cubicBezTo>
                <a:cubicBezTo>
                  <a:pt x="1008" y="246"/>
                  <a:pt x="887" y="125"/>
                  <a:pt x="726" y="45"/>
                </a:cubicBezTo>
                <a:cubicBezTo>
                  <a:pt x="664" y="14"/>
                  <a:pt x="597" y="1"/>
                  <a:pt x="5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3"/>
          <p:cNvSpPr/>
          <p:nvPr/>
        </p:nvSpPr>
        <p:spPr>
          <a:xfrm rot="12072199">
            <a:off x="1966275" y="889291"/>
            <a:ext cx="31201" cy="31201"/>
          </a:xfrm>
          <a:custGeom>
            <a:avLst/>
            <a:gdLst/>
            <a:ahLst/>
            <a:cxnLst/>
            <a:rect l="l" t="t" r="r" b="b"/>
            <a:pathLst>
              <a:path w="686" h="686" extrusionOk="0">
                <a:moveTo>
                  <a:pt x="242" y="0"/>
                </a:moveTo>
                <a:lnTo>
                  <a:pt x="161" y="81"/>
                </a:lnTo>
                <a:lnTo>
                  <a:pt x="40" y="242"/>
                </a:lnTo>
                <a:cubicBezTo>
                  <a:pt x="0" y="283"/>
                  <a:pt x="0" y="363"/>
                  <a:pt x="40" y="444"/>
                </a:cubicBezTo>
                <a:lnTo>
                  <a:pt x="81" y="565"/>
                </a:lnTo>
                <a:lnTo>
                  <a:pt x="282" y="686"/>
                </a:lnTo>
                <a:lnTo>
                  <a:pt x="444" y="686"/>
                </a:lnTo>
                <a:lnTo>
                  <a:pt x="524" y="605"/>
                </a:lnTo>
                <a:lnTo>
                  <a:pt x="645" y="404"/>
                </a:lnTo>
                <a:cubicBezTo>
                  <a:pt x="686" y="363"/>
                  <a:pt x="686" y="283"/>
                  <a:pt x="686" y="242"/>
                </a:cubicBezTo>
                <a:lnTo>
                  <a:pt x="605" y="162"/>
                </a:lnTo>
                <a:lnTo>
                  <a:pt x="4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3"/>
          <p:cNvSpPr/>
          <p:nvPr/>
        </p:nvSpPr>
        <p:spPr>
          <a:xfrm rot="12072199">
            <a:off x="2801144" y="892202"/>
            <a:ext cx="25743" cy="20559"/>
          </a:xfrm>
          <a:custGeom>
            <a:avLst/>
            <a:gdLst/>
            <a:ahLst/>
            <a:cxnLst/>
            <a:rect l="l" t="t" r="r" b="b"/>
            <a:pathLst>
              <a:path w="566" h="452" extrusionOk="0">
                <a:moveTo>
                  <a:pt x="330" y="0"/>
                </a:moveTo>
                <a:cubicBezTo>
                  <a:pt x="289" y="0"/>
                  <a:pt x="245" y="10"/>
                  <a:pt x="202" y="32"/>
                </a:cubicBezTo>
                <a:cubicBezTo>
                  <a:pt x="81" y="72"/>
                  <a:pt x="1" y="193"/>
                  <a:pt x="41" y="355"/>
                </a:cubicBezTo>
                <a:lnTo>
                  <a:pt x="121" y="435"/>
                </a:lnTo>
                <a:cubicBezTo>
                  <a:pt x="154" y="446"/>
                  <a:pt x="189" y="451"/>
                  <a:pt x="225" y="451"/>
                </a:cubicBezTo>
                <a:cubicBezTo>
                  <a:pt x="323" y="451"/>
                  <a:pt x="425" y="414"/>
                  <a:pt x="484" y="355"/>
                </a:cubicBezTo>
                <a:lnTo>
                  <a:pt x="565" y="234"/>
                </a:lnTo>
                <a:lnTo>
                  <a:pt x="565" y="193"/>
                </a:lnTo>
                <a:cubicBezTo>
                  <a:pt x="536" y="75"/>
                  <a:pt x="441" y="0"/>
                  <a:pt x="3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3"/>
          <p:cNvSpPr txBox="1">
            <a:spLocks noGrp="1"/>
          </p:cNvSpPr>
          <p:nvPr>
            <p:ph type="title"/>
          </p:nvPr>
        </p:nvSpPr>
        <p:spPr>
          <a:xfrm>
            <a:off x="4506000" y="3294528"/>
            <a:ext cx="3180000" cy="10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C8D05"/>
              </a:buClr>
              <a:buSzPts val="4500"/>
              <a:buNone/>
              <a:defRPr sz="6000">
                <a:solidFill>
                  <a:srgbClr val="FC8D0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6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6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6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6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6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6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6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"/>
          <p:cNvSpPr txBox="1">
            <a:spLocks noGrp="1"/>
          </p:cNvSpPr>
          <p:nvPr>
            <p:ph type="title" idx="2" hasCustomPrompt="1"/>
          </p:nvPr>
        </p:nvSpPr>
        <p:spPr>
          <a:xfrm>
            <a:off x="4506000" y="1598767"/>
            <a:ext cx="3180000" cy="17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10666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10666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10666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10666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10666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10666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10666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10666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10666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3"/>
          <p:cNvSpPr txBox="1">
            <a:spLocks noGrp="1"/>
          </p:cNvSpPr>
          <p:nvPr>
            <p:ph type="subTitle" idx="1"/>
          </p:nvPr>
        </p:nvSpPr>
        <p:spPr>
          <a:xfrm>
            <a:off x="3769000" y="4293384"/>
            <a:ext cx="4654000" cy="7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7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3"/>
          <p:cNvSpPr/>
          <p:nvPr/>
        </p:nvSpPr>
        <p:spPr>
          <a:xfrm rot="-4767269">
            <a:off x="2470701" y="2380326"/>
            <a:ext cx="1402931" cy="1530292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rgbClr val="FC854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3"/>
          <p:cNvSpPr/>
          <p:nvPr/>
        </p:nvSpPr>
        <p:spPr>
          <a:xfrm rot="-4767269">
            <a:off x="5398685" y="2380326"/>
            <a:ext cx="1402931" cy="1530292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13"/>
          <p:cNvSpPr/>
          <p:nvPr/>
        </p:nvSpPr>
        <p:spPr>
          <a:xfrm rot="-4767269">
            <a:off x="8369235" y="2380326"/>
            <a:ext cx="1402931" cy="1530292"/>
          </a:xfrm>
          <a:custGeom>
            <a:avLst/>
            <a:gdLst/>
            <a:ahLst/>
            <a:cxnLst/>
            <a:rect l="l" t="t" r="r" b="b"/>
            <a:pathLst>
              <a:path w="56472" h="60892" extrusionOk="0">
                <a:moveTo>
                  <a:pt x="28679" y="1"/>
                </a:moveTo>
                <a:cubicBezTo>
                  <a:pt x="25410" y="1"/>
                  <a:pt x="22080" y="520"/>
                  <a:pt x="19012" y="1864"/>
                </a:cubicBezTo>
                <a:cubicBezTo>
                  <a:pt x="17076" y="2603"/>
                  <a:pt x="15175" y="3483"/>
                  <a:pt x="13344" y="4504"/>
                </a:cubicBezTo>
                <a:cubicBezTo>
                  <a:pt x="9788" y="6476"/>
                  <a:pt x="6232" y="8870"/>
                  <a:pt x="4120" y="12567"/>
                </a:cubicBezTo>
                <a:cubicBezTo>
                  <a:pt x="2782" y="14961"/>
                  <a:pt x="2113" y="17707"/>
                  <a:pt x="1620" y="20453"/>
                </a:cubicBezTo>
                <a:cubicBezTo>
                  <a:pt x="1" y="29607"/>
                  <a:pt x="247" y="39676"/>
                  <a:pt x="4824" y="47527"/>
                </a:cubicBezTo>
                <a:cubicBezTo>
                  <a:pt x="8873" y="54568"/>
                  <a:pt x="16055" y="59075"/>
                  <a:pt x="23554" y="60448"/>
                </a:cubicBezTo>
                <a:cubicBezTo>
                  <a:pt x="25194" y="60743"/>
                  <a:pt x="26863" y="60892"/>
                  <a:pt x="28534" y="60892"/>
                </a:cubicBezTo>
                <a:cubicBezTo>
                  <a:pt x="35608" y="60892"/>
                  <a:pt x="42706" y="58233"/>
                  <a:pt x="47776" y="52878"/>
                </a:cubicBezTo>
                <a:cubicBezTo>
                  <a:pt x="51226" y="49252"/>
                  <a:pt x="53620" y="44499"/>
                  <a:pt x="55028" y="39500"/>
                </a:cubicBezTo>
                <a:cubicBezTo>
                  <a:pt x="56120" y="35803"/>
                  <a:pt x="56472" y="31930"/>
                  <a:pt x="56120" y="28128"/>
                </a:cubicBezTo>
                <a:cubicBezTo>
                  <a:pt x="55592" y="23692"/>
                  <a:pt x="53867" y="19502"/>
                  <a:pt x="51895" y="15594"/>
                </a:cubicBezTo>
                <a:cubicBezTo>
                  <a:pt x="48621" y="9187"/>
                  <a:pt x="44044" y="2814"/>
                  <a:pt x="37460" y="1124"/>
                </a:cubicBezTo>
                <a:cubicBezTo>
                  <a:pt x="34766" y="459"/>
                  <a:pt x="31749" y="1"/>
                  <a:pt x="28679" y="1"/>
                </a:cubicBezTo>
                <a:close/>
              </a:path>
            </a:pathLst>
          </a:custGeom>
          <a:solidFill>
            <a:srgbClr val="FC8D0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13"/>
          <p:cNvSpPr/>
          <p:nvPr/>
        </p:nvSpPr>
        <p:spPr>
          <a:xfrm rot="-5400000">
            <a:off x="500126" y="423060"/>
            <a:ext cx="506815" cy="504976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rgbClr val="FDE6BE">
              <a:alpha val="84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4" name="Google Shape;424;p13"/>
          <p:cNvGrpSpPr/>
          <p:nvPr/>
        </p:nvGrpSpPr>
        <p:grpSpPr>
          <a:xfrm rot="6208633">
            <a:off x="10369787" y="220609"/>
            <a:ext cx="2299159" cy="1585252"/>
            <a:chOff x="2408692" y="-569353"/>
            <a:chExt cx="3769974" cy="2558659"/>
          </a:xfrm>
          <a:solidFill>
            <a:srgbClr val="A06253"/>
          </a:solidFill>
        </p:grpSpPr>
        <p:sp>
          <p:nvSpPr>
            <p:cNvPr id="425" name="Google Shape;425;p13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3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3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13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13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0" name="Google Shape;430;p13"/>
          <p:cNvGrpSpPr/>
          <p:nvPr/>
        </p:nvGrpSpPr>
        <p:grpSpPr>
          <a:xfrm rot="3857449">
            <a:off x="-1739492" y="3715161"/>
            <a:ext cx="5075583" cy="6354219"/>
            <a:chOff x="6132853" y="1390870"/>
            <a:chExt cx="3806719" cy="4765704"/>
          </a:xfrm>
          <a:solidFill>
            <a:srgbClr val="B7B9AB"/>
          </a:solidFill>
        </p:grpSpPr>
        <p:sp>
          <p:nvSpPr>
            <p:cNvPr id="431" name="Google Shape;431;p13"/>
            <p:cNvSpPr/>
            <p:nvPr/>
          </p:nvSpPr>
          <p:spPr>
            <a:xfrm rot="-9401137">
              <a:off x="6864169" y="1684114"/>
              <a:ext cx="2344087" cy="4179216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13"/>
            <p:cNvSpPr/>
            <p:nvPr/>
          </p:nvSpPr>
          <p:spPr>
            <a:xfrm rot="-9401137">
              <a:off x="7272015" y="431341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13"/>
            <p:cNvSpPr/>
            <p:nvPr/>
          </p:nvSpPr>
          <p:spPr>
            <a:xfrm rot="-9401137">
              <a:off x="8234467" y="2847548"/>
              <a:ext cx="42672" cy="50961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13"/>
            <p:cNvSpPr/>
            <p:nvPr/>
          </p:nvSpPr>
          <p:spPr>
            <a:xfrm rot="-9401137">
              <a:off x="8870405" y="2834548"/>
              <a:ext cx="27561" cy="35304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13"/>
            <p:cNvSpPr/>
            <p:nvPr/>
          </p:nvSpPr>
          <p:spPr>
            <a:xfrm rot="-9401137">
              <a:off x="8570353" y="2656276"/>
              <a:ext cx="27561" cy="32507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13"/>
            <p:cNvSpPr/>
            <p:nvPr/>
          </p:nvSpPr>
          <p:spPr>
            <a:xfrm rot="-9401137">
              <a:off x="6840050" y="4230111"/>
              <a:ext cx="26163" cy="34690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13"/>
            <p:cNvSpPr/>
            <p:nvPr/>
          </p:nvSpPr>
          <p:spPr>
            <a:xfrm rot="-9401137">
              <a:off x="7632337" y="4193410"/>
              <a:ext cx="82581" cy="71631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13"/>
            <p:cNvSpPr/>
            <p:nvPr/>
          </p:nvSpPr>
          <p:spPr>
            <a:xfrm rot="-9401137">
              <a:off x="7058305" y="3745809"/>
              <a:ext cx="44036" cy="49733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13"/>
            <p:cNvSpPr/>
            <p:nvPr/>
          </p:nvSpPr>
          <p:spPr>
            <a:xfrm rot="-9401137">
              <a:off x="7076342" y="3996918"/>
              <a:ext cx="46833" cy="48232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13"/>
            <p:cNvSpPr/>
            <p:nvPr/>
          </p:nvSpPr>
          <p:spPr>
            <a:xfrm rot="-9401137">
              <a:off x="7045832" y="4648976"/>
              <a:ext cx="28925" cy="36089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13"/>
            <p:cNvSpPr/>
            <p:nvPr/>
          </p:nvSpPr>
          <p:spPr>
            <a:xfrm rot="-9401137">
              <a:off x="7446673" y="4717027"/>
              <a:ext cx="30290" cy="28175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13"/>
            <p:cNvSpPr/>
            <p:nvPr/>
          </p:nvSpPr>
          <p:spPr>
            <a:xfrm rot="-9401137">
              <a:off x="7492825" y="4466435"/>
              <a:ext cx="49528" cy="55054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13"/>
            <p:cNvSpPr/>
            <p:nvPr/>
          </p:nvSpPr>
          <p:spPr>
            <a:xfrm rot="-9401137">
              <a:off x="7448246" y="3207414"/>
              <a:ext cx="78453" cy="95474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13"/>
            <p:cNvSpPr/>
            <p:nvPr/>
          </p:nvSpPr>
          <p:spPr>
            <a:xfrm rot="-9401137">
              <a:off x="7840661" y="3000076"/>
              <a:ext cx="44070" cy="51404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13"/>
            <p:cNvSpPr/>
            <p:nvPr/>
          </p:nvSpPr>
          <p:spPr>
            <a:xfrm rot="-9401137">
              <a:off x="8104101" y="3269386"/>
              <a:ext cx="78419" cy="83945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13"/>
            <p:cNvSpPr/>
            <p:nvPr/>
          </p:nvSpPr>
          <p:spPr>
            <a:xfrm rot="-9401137">
              <a:off x="7604115" y="3246942"/>
              <a:ext cx="78453" cy="78556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13"/>
            <p:cNvSpPr/>
            <p:nvPr/>
          </p:nvSpPr>
          <p:spPr>
            <a:xfrm rot="-9401137">
              <a:off x="8827740" y="3642030"/>
              <a:ext cx="11018" cy="26197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13"/>
            <p:cNvSpPr/>
            <p:nvPr/>
          </p:nvSpPr>
          <p:spPr>
            <a:xfrm rot="-9401137">
              <a:off x="7694338" y="3638914"/>
              <a:ext cx="64673" cy="68834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13"/>
            <p:cNvSpPr/>
            <p:nvPr/>
          </p:nvSpPr>
          <p:spPr>
            <a:xfrm rot="-9401137">
              <a:off x="7449843" y="3665319"/>
              <a:ext cx="70199" cy="74326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13"/>
            <p:cNvSpPr/>
            <p:nvPr/>
          </p:nvSpPr>
          <p:spPr>
            <a:xfrm rot="-9401137">
              <a:off x="7464494" y="3919201"/>
              <a:ext cx="78453" cy="77225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13"/>
            <p:cNvSpPr/>
            <p:nvPr/>
          </p:nvSpPr>
          <p:spPr>
            <a:xfrm rot="-9401137">
              <a:off x="8463973" y="3468754"/>
              <a:ext cx="53689" cy="53655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13"/>
            <p:cNvSpPr/>
            <p:nvPr/>
          </p:nvSpPr>
          <p:spPr>
            <a:xfrm rot="-9401137">
              <a:off x="7873717" y="3694214"/>
              <a:ext cx="63309" cy="70949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13"/>
            <p:cNvSpPr/>
            <p:nvPr/>
          </p:nvSpPr>
          <p:spPr>
            <a:xfrm rot="-9401137">
              <a:off x="7336073" y="2910306"/>
              <a:ext cx="45401" cy="49562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13"/>
            <p:cNvSpPr/>
            <p:nvPr/>
          </p:nvSpPr>
          <p:spPr>
            <a:xfrm rot="-9401137">
              <a:off x="8555506" y="2960971"/>
              <a:ext cx="35816" cy="28960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5" name="Google Shape;455;p13"/>
          <p:cNvSpPr txBox="1">
            <a:spLocks noGrp="1"/>
          </p:cNvSpPr>
          <p:nvPr>
            <p:ph type="title" hasCustomPrompt="1"/>
          </p:nvPr>
        </p:nvSpPr>
        <p:spPr>
          <a:xfrm>
            <a:off x="2228767" y="2214133"/>
            <a:ext cx="1886800" cy="16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2" hasCustomPrompt="1"/>
          </p:nvPr>
        </p:nvSpPr>
        <p:spPr>
          <a:xfrm>
            <a:off x="5205617" y="2214133"/>
            <a:ext cx="1886800" cy="16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title" idx="3" hasCustomPrompt="1"/>
          </p:nvPr>
        </p:nvSpPr>
        <p:spPr>
          <a:xfrm>
            <a:off x="8127300" y="2214133"/>
            <a:ext cx="1886800" cy="16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8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8" name="Google Shape;458;p13"/>
          <p:cNvSpPr txBox="1">
            <a:spLocks noGrp="1"/>
          </p:cNvSpPr>
          <p:nvPr>
            <p:ph type="subTitle" idx="1"/>
          </p:nvPr>
        </p:nvSpPr>
        <p:spPr>
          <a:xfrm>
            <a:off x="1888151" y="4356767"/>
            <a:ext cx="2462000" cy="1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13"/>
          <p:cNvSpPr txBox="1">
            <a:spLocks noGrp="1"/>
          </p:cNvSpPr>
          <p:nvPr>
            <p:ph type="subTitle" idx="4"/>
          </p:nvPr>
        </p:nvSpPr>
        <p:spPr>
          <a:xfrm>
            <a:off x="4865000" y="4356767"/>
            <a:ext cx="2462000" cy="1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13"/>
          <p:cNvSpPr txBox="1">
            <a:spLocks noGrp="1"/>
          </p:cNvSpPr>
          <p:nvPr>
            <p:ph type="subTitle" idx="5"/>
          </p:nvPr>
        </p:nvSpPr>
        <p:spPr>
          <a:xfrm>
            <a:off x="7841851" y="4356767"/>
            <a:ext cx="2462000" cy="1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3"/>
          <p:cNvSpPr txBox="1">
            <a:spLocks noGrp="1"/>
          </p:cNvSpPr>
          <p:nvPr>
            <p:ph type="title" idx="6"/>
          </p:nvPr>
        </p:nvSpPr>
        <p:spPr>
          <a:xfrm>
            <a:off x="2081751" y="3910200"/>
            <a:ext cx="2074800" cy="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 idx="7"/>
          </p:nvPr>
        </p:nvSpPr>
        <p:spPr>
          <a:xfrm>
            <a:off x="5058600" y="3910200"/>
            <a:ext cx="2074800" cy="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63" name="Google Shape;463;p13"/>
          <p:cNvSpPr txBox="1">
            <a:spLocks noGrp="1"/>
          </p:cNvSpPr>
          <p:nvPr>
            <p:ph type="title" idx="8"/>
          </p:nvPr>
        </p:nvSpPr>
        <p:spPr>
          <a:xfrm>
            <a:off x="8035451" y="3910200"/>
            <a:ext cx="2074800" cy="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title" idx="9"/>
          </p:nvPr>
        </p:nvSpPr>
        <p:spPr>
          <a:xfrm>
            <a:off x="415600" y="6234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550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16"/>
          <p:cNvGrpSpPr/>
          <p:nvPr/>
        </p:nvGrpSpPr>
        <p:grpSpPr>
          <a:xfrm rot="10800000" flipH="1">
            <a:off x="10313468" y="-762128"/>
            <a:ext cx="2511771" cy="2333757"/>
            <a:chOff x="6489082" y="2893343"/>
            <a:chExt cx="2807494" cy="2457966"/>
          </a:xfrm>
          <a:solidFill>
            <a:srgbClr val="A06253"/>
          </a:solidFill>
        </p:grpSpPr>
        <p:sp>
          <p:nvSpPr>
            <p:cNvPr id="501" name="Google Shape;501;p16"/>
            <p:cNvSpPr/>
            <p:nvPr/>
          </p:nvSpPr>
          <p:spPr>
            <a:xfrm rot="5129512">
              <a:off x="6764035" y="2803221"/>
              <a:ext cx="2257586" cy="2638209"/>
            </a:xfrm>
            <a:custGeom>
              <a:avLst/>
              <a:gdLst/>
              <a:ahLst/>
              <a:cxnLst/>
              <a:rect l="l" t="t" r="r" b="b"/>
              <a:pathLst>
                <a:path w="90304" h="105529" extrusionOk="0">
                  <a:moveTo>
                    <a:pt x="29750" y="0"/>
                  </a:moveTo>
                  <a:cubicBezTo>
                    <a:pt x="26166" y="0"/>
                    <a:pt x="26382" y="981"/>
                    <a:pt x="24245" y="2773"/>
                  </a:cubicBezTo>
                  <a:cubicBezTo>
                    <a:pt x="17833" y="8088"/>
                    <a:pt x="12255" y="14368"/>
                    <a:pt x="7687" y="21308"/>
                  </a:cubicBezTo>
                  <a:cubicBezTo>
                    <a:pt x="3514" y="27721"/>
                    <a:pt x="0" y="35407"/>
                    <a:pt x="1362" y="43093"/>
                  </a:cubicBezTo>
                  <a:cubicBezTo>
                    <a:pt x="2855" y="51570"/>
                    <a:pt x="9795" y="57587"/>
                    <a:pt x="16735" y="61760"/>
                  </a:cubicBezTo>
                  <a:cubicBezTo>
                    <a:pt x="21829" y="64834"/>
                    <a:pt x="27408" y="67557"/>
                    <a:pt x="30789" y="72740"/>
                  </a:cubicBezTo>
                  <a:cubicBezTo>
                    <a:pt x="34830" y="78977"/>
                    <a:pt x="34698" y="87454"/>
                    <a:pt x="38256" y="94042"/>
                  </a:cubicBezTo>
                  <a:cubicBezTo>
                    <a:pt x="42376" y="101777"/>
                    <a:pt x="51001" y="105528"/>
                    <a:pt x="59242" y="105528"/>
                  </a:cubicBezTo>
                  <a:cubicBezTo>
                    <a:pt x="59612" y="105528"/>
                    <a:pt x="59981" y="105521"/>
                    <a:pt x="60349" y="105506"/>
                  </a:cubicBezTo>
                  <a:cubicBezTo>
                    <a:pt x="68913" y="105198"/>
                    <a:pt x="77039" y="101465"/>
                    <a:pt x="84857" y="97556"/>
                  </a:cubicBezTo>
                  <a:lnTo>
                    <a:pt x="90303" y="5101"/>
                  </a:lnTo>
                  <a:lnTo>
                    <a:pt x="33688" y="226"/>
                  </a:lnTo>
                  <a:cubicBezTo>
                    <a:pt x="32004" y="74"/>
                    <a:pt x="30734" y="0"/>
                    <a:pt x="29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8407975" y="3336225"/>
              <a:ext cx="24175" cy="14025"/>
            </a:xfrm>
            <a:custGeom>
              <a:avLst/>
              <a:gdLst/>
              <a:ahLst/>
              <a:cxnLst/>
              <a:rect l="l" t="t" r="r" b="b"/>
              <a:pathLst>
                <a:path w="967" h="561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594" y="88"/>
                    <a:pt x="539" y="66"/>
                    <a:pt x="473" y="66"/>
                  </a:cubicBezTo>
                  <a:cubicBezTo>
                    <a:pt x="407" y="66"/>
                    <a:pt x="330" y="88"/>
                    <a:pt x="220" y="176"/>
                  </a:cubicBezTo>
                  <a:cubicBezTo>
                    <a:pt x="220" y="220"/>
                    <a:pt x="220" y="220"/>
                    <a:pt x="264" y="264"/>
                  </a:cubicBezTo>
                  <a:lnTo>
                    <a:pt x="1" y="308"/>
                  </a:lnTo>
                  <a:cubicBezTo>
                    <a:pt x="45" y="396"/>
                    <a:pt x="88" y="484"/>
                    <a:pt x="220" y="528"/>
                  </a:cubicBezTo>
                  <a:cubicBezTo>
                    <a:pt x="286" y="550"/>
                    <a:pt x="352" y="561"/>
                    <a:pt x="418" y="561"/>
                  </a:cubicBezTo>
                  <a:cubicBezTo>
                    <a:pt x="484" y="561"/>
                    <a:pt x="550" y="550"/>
                    <a:pt x="616" y="528"/>
                  </a:cubicBezTo>
                  <a:cubicBezTo>
                    <a:pt x="835" y="484"/>
                    <a:pt x="967" y="220"/>
                    <a:pt x="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7662400" y="3135550"/>
              <a:ext cx="24200" cy="16225"/>
            </a:xfrm>
            <a:custGeom>
              <a:avLst/>
              <a:gdLst/>
              <a:ahLst/>
              <a:cxnLst/>
              <a:rect l="l" t="t" r="r" b="b"/>
              <a:pathLst>
                <a:path w="968" h="649" extrusionOk="0">
                  <a:moveTo>
                    <a:pt x="529" y="1"/>
                  </a:moveTo>
                  <a:cubicBezTo>
                    <a:pt x="468" y="1"/>
                    <a:pt x="407" y="12"/>
                    <a:pt x="352" y="34"/>
                  </a:cubicBezTo>
                  <a:cubicBezTo>
                    <a:pt x="264" y="78"/>
                    <a:pt x="177" y="122"/>
                    <a:pt x="133" y="210"/>
                  </a:cubicBezTo>
                  <a:cubicBezTo>
                    <a:pt x="45" y="341"/>
                    <a:pt x="1" y="473"/>
                    <a:pt x="45" y="649"/>
                  </a:cubicBezTo>
                  <a:lnTo>
                    <a:pt x="352" y="517"/>
                  </a:lnTo>
                  <a:lnTo>
                    <a:pt x="352" y="561"/>
                  </a:lnTo>
                  <a:cubicBezTo>
                    <a:pt x="380" y="542"/>
                    <a:pt x="404" y="536"/>
                    <a:pt x="426" y="536"/>
                  </a:cubicBezTo>
                  <a:cubicBezTo>
                    <a:pt x="486" y="536"/>
                    <a:pt x="533" y="586"/>
                    <a:pt x="608" y="586"/>
                  </a:cubicBezTo>
                  <a:cubicBezTo>
                    <a:pt x="635" y="586"/>
                    <a:pt x="667" y="579"/>
                    <a:pt x="704" y="561"/>
                  </a:cubicBezTo>
                  <a:cubicBezTo>
                    <a:pt x="704" y="517"/>
                    <a:pt x="704" y="473"/>
                    <a:pt x="660" y="429"/>
                  </a:cubicBezTo>
                  <a:lnTo>
                    <a:pt x="967" y="297"/>
                  </a:lnTo>
                  <a:cubicBezTo>
                    <a:pt x="901" y="100"/>
                    <a:pt x="712" y="1"/>
                    <a:pt x="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8319050" y="4479725"/>
              <a:ext cx="29650" cy="22650"/>
            </a:xfrm>
            <a:custGeom>
              <a:avLst/>
              <a:gdLst/>
              <a:ahLst/>
              <a:cxnLst/>
              <a:rect l="l" t="t" r="r" b="b"/>
              <a:pathLst>
                <a:path w="1186" h="906" extrusionOk="0">
                  <a:moveTo>
                    <a:pt x="538" y="1"/>
                  </a:moveTo>
                  <a:cubicBezTo>
                    <a:pt x="390" y="1"/>
                    <a:pt x="243" y="31"/>
                    <a:pt x="132" y="115"/>
                  </a:cubicBezTo>
                  <a:lnTo>
                    <a:pt x="0" y="466"/>
                  </a:lnTo>
                  <a:lnTo>
                    <a:pt x="132" y="774"/>
                  </a:lnTo>
                  <a:lnTo>
                    <a:pt x="527" y="905"/>
                  </a:lnTo>
                  <a:cubicBezTo>
                    <a:pt x="615" y="861"/>
                    <a:pt x="703" y="774"/>
                    <a:pt x="835" y="730"/>
                  </a:cubicBezTo>
                  <a:cubicBezTo>
                    <a:pt x="966" y="686"/>
                    <a:pt x="1098" y="598"/>
                    <a:pt x="1186" y="422"/>
                  </a:cubicBezTo>
                  <a:lnTo>
                    <a:pt x="922" y="27"/>
                  </a:lnTo>
                  <a:lnTo>
                    <a:pt x="791" y="27"/>
                  </a:lnTo>
                  <a:cubicBezTo>
                    <a:pt x="710" y="11"/>
                    <a:pt x="624" y="1"/>
                    <a:pt x="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7406575" y="4492150"/>
              <a:ext cx="34050" cy="40975"/>
            </a:xfrm>
            <a:custGeom>
              <a:avLst/>
              <a:gdLst/>
              <a:ahLst/>
              <a:cxnLst/>
              <a:rect l="l" t="t" r="r" b="b"/>
              <a:pathLst>
                <a:path w="1362" h="1639" extrusionOk="0">
                  <a:moveTo>
                    <a:pt x="653" y="1"/>
                  </a:moveTo>
                  <a:cubicBezTo>
                    <a:pt x="607" y="1"/>
                    <a:pt x="565" y="6"/>
                    <a:pt x="527" y="13"/>
                  </a:cubicBezTo>
                  <a:lnTo>
                    <a:pt x="395" y="57"/>
                  </a:lnTo>
                  <a:lnTo>
                    <a:pt x="220" y="233"/>
                  </a:lnTo>
                  <a:lnTo>
                    <a:pt x="88" y="364"/>
                  </a:lnTo>
                  <a:cubicBezTo>
                    <a:pt x="0" y="584"/>
                    <a:pt x="0" y="804"/>
                    <a:pt x="88" y="1023"/>
                  </a:cubicBezTo>
                  <a:cubicBezTo>
                    <a:pt x="220" y="1331"/>
                    <a:pt x="483" y="1594"/>
                    <a:pt x="791" y="1638"/>
                  </a:cubicBezTo>
                  <a:lnTo>
                    <a:pt x="1098" y="1506"/>
                  </a:lnTo>
                  <a:lnTo>
                    <a:pt x="1362" y="1111"/>
                  </a:lnTo>
                  <a:lnTo>
                    <a:pt x="1362" y="760"/>
                  </a:lnTo>
                  <a:lnTo>
                    <a:pt x="1318" y="628"/>
                  </a:lnTo>
                  <a:cubicBezTo>
                    <a:pt x="1172" y="118"/>
                    <a:pt x="875" y="1"/>
                    <a:pt x="6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7750250" y="4605225"/>
              <a:ext cx="18700" cy="23050"/>
            </a:xfrm>
            <a:custGeom>
              <a:avLst/>
              <a:gdLst/>
              <a:ahLst/>
              <a:cxnLst/>
              <a:rect l="l" t="t" r="r" b="b"/>
              <a:pathLst>
                <a:path w="748" h="922" extrusionOk="0">
                  <a:moveTo>
                    <a:pt x="315" y="0"/>
                  </a:moveTo>
                  <a:cubicBezTo>
                    <a:pt x="285" y="0"/>
                    <a:pt x="254" y="4"/>
                    <a:pt x="220" y="14"/>
                  </a:cubicBezTo>
                  <a:lnTo>
                    <a:pt x="132" y="190"/>
                  </a:lnTo>
                  <a:lnTo>
                    <a:pt x="176" y="190"/>
                  </a:lnTo>
                  <a:lnTo>
                    <a:pt x="1" y="585"/>
                  </a:lnTo>
                  <a:cubicBezTo>
                    <a:pt x="45" y="717"/>
                    <a:pt x="132" y="848"/>
                    <a:pt x="308" y="892"/>
                  </a:cubicBezTo>
                  <a:cubicBezTo>
                    <a:pt x="344" y="911"/>
                    <a:pt x="388" y="921"/>
                    <a:pt x="437" y="921"/>
                  </a:cubicBezTo>
                  <a:cubicBezTo>
                    <a:pt x="505" y="921"/>
                    <a:pt x="582" y="900"/>
                    <a:pt x="659" y="848"/>
                  </a:cubicBezTo>
                  <a:lnTo>
                    <a:pt x="747" y="453"/>
                  </a:lnTo>
                  <a:cubicBezTo>
                    <a:pt x="703" y="453"/>
                    <a:pt x="703" y="409"/>
                    <a:pt x="703" y="409"/>
                  </a:cubicBezTo>
                  <a:cubicBezTo>
                    <a:pt x="664" y="292"/>
                    <a:pt x="555" y="0"/>
                    <a:pt x="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8007200" y="3047450"/>
              <a:ext cx="20875" cy="28575"/>
            </a:xfrm>
            <a:custGeom>
              <a:avLst/>
              <a:gdLst/>
              <a:ahLst/>
              <a:cxnLst/>
              <a:rect l="l" t="t" r="r" b="b"/>
              <a:pathLst>
                <a:path w="835" h="1143" extrusionOk="0">
                  <a:moveTo>
                    <a:pt x="439" y="0"/>
                  </a:moveTo>
                  <a:lnTo>
                    <a:pt x="176" y="352"/>
                  </a:lnTo>
                  <a:cubicBezTo>
                    <a:pt x="176" y="395"/>
                    <a:pt x="132" y="395"/>
                    <a:pt x="132" y="439"/>
                  </a:cubicBezTo>
                  <a:cubicBezTo>
                    <a:pt x="44" y="571"/>
                    <a:pt x="0" y="747"/>
                    <a:pt x="0" y="966"/>
                  </a:cubicBezTo>
                  <a:lnTo>
                    <a:pt x="352" y="1142"/>
                  </a:lnTo>
                  <a:cubicBezTo>
                    <a:pt x="703" y="966"/>
                    <a:pt x="835" y="615"/>
                    <a:pt x="791" y="264"/>
                  </a:cubicBezTo>
                  <a:cubicBezTo>
                    <a:pt x="747" y="88"/>
                    <a:pt x="615" y="0"/>
                    <a:pt x="4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7390100" y="3305825"/>
              <a:ext cx="64800" cy="56375"/>
            </a:xfrm>
            <a:custGeom>
              <a:avLst/>
              <a:gdLst/>
              <a:ahLst/>
              <a:cxnLst/>
              <a:rect l="l" t="t" r="r" b="b"/>
              <a:pathLst>
                <a:path w="2592" h="2255" extrusionOk="0">
                  <a:moveTo>
                    <a:pt x="971" y="1"/>
                  </a:moveTo>
                  <a:cubicBezTo>
                    <a:pt x="759" y="1"/>
                    <a:pt x="560" y="69"/>
                    <a:pt x="396" y="206"/>
                  </a:cubicBezTo>
                  <a:cubicBezTo>
                    <a:pt x="132" y="470"/>
                    <a:pt x="0" y="821"/>
                    <a:pt x="44" y="1217"/>
                  </a:cubicBezTo>
                  <a:lnTo>
                    <a:pt x="220" y="1568"/>
                  </a:lnTo>
                  <a:lnTo>
                    <a:pt x="484" y="1831"/>
                  </a:lnTo>
                  <a:lnTo>
                    <a:pt x="703" y="1963"/>
                  </a:lnTo>
                  <a:lnTo>
                    <a:pt x="791" y="2007"/>
                  </a:lnTo>
                  <a:cubicBezTo>
                    <a:pt x="988" y="2176"/>
                    <a:pt x="1239" y="2255"/>
                    <a:pt x="1498" y="2255"/>
                  </a:cubicBezTo>
                  <a:cubicBezTo>
                    <a:pt x="1644" y="2255"/>
                    <a:pt x="1791" y="2230"/>
                    <a:pt x="1933" y="2183"/>
                  </a:cubicBezTo>
                  <a:cubicBezTo>
                    <a:pt x="2240" y="2051"/>
                    <a:pt x="2504" y="1788"/>
                    <a:pt x="2592" y="1436"/>
                  </a:cubicBezTo>
                  <a:lnTo>
                    <a:pt x="2460" y="733"/>
                  </a:lnTo>
                  <a:lnTo>
                    <a:pt x="2196" y="470"/>
                  </a:lnTo>
                  <a:lnTo>
                    <a:pt x="2240" y="382"/>
                  </a:lnTo>
                  <a:cubicBezTo>
                    <a:pt x="2067" y="174"/>
                    <a:pt x="1810" y="48"/>
                    <a:pt x="1559" y="48"/>
                  </a:cubicBezTo>
                  <a:cubicBezTo>
                    <a:pt x="1492" y="48"/>
                    <a:pt x="1426" y="56"/>
                    <a:pt x="1362" y="75"/>
                  </a:cubicBezTo>
                  <a:cubicBezTo>
                    <a:pt x="1230" y="25"/>
                    <a:pt x="1098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7984125" y="3463600"/>
              <a:ext cx="35175" cy="39700"/>
            </a:xfrm>
            <a:custGeom>
              <a:avLst/>
              <a:gdLst/>
              <a:ahLst/>
              <a:cxnLst/>
              <a:rect l="l" t="t" r="r" b="b"/>
              <a:pathLst>
                <a:path w="1407" h="1588" extrusionOk="0">
                  <a:moveTo>
                    <a:pt x="616" y="0"/>
                  </a:moveTo>
                  <a:lnTo>
                    <a:pt x="396" y="88"/>
                  </a:lnTo>
                  <a:lnTo>
                    <a:pt x="308" y="176"/>
                  </a:lnTo>
                  <a:lnTo>
                    <a:pt x="133" y="352"/>
                  </a:lnTo>
                  <a:lnTo>
                    <a:pt x="45" y="484"/>
                  </a:lnTo>
                  <a:cubicBezTo>
                    <a:pt x="1" y="659"/>
                    <a:pt x="1" y="879"/>
                    <a:pt x="45" y="1055"/>
                  </a:cubicBezTo>
                  <a:cubicBezTo>
                    <a:pt x="165" y="1376"/>
                    <a:pt x="470" y="1587"/>
                    <a:pt x="790" y="1587"/>
                  </a:cubicBezTo>
                  <a:cubicBezTo>
                    <a:pt x="820" y="1587"/>
                    <a:pt x="849" y="1585"/>
                    <a:pt x="879" y="1582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791"/>
                    <a:pt x="1406" y="571"/>
                    <a:pt x="1362" y="396"/>
                  </a:cubicBezTo>
                  <a:lnTo>
                    <a:pt x="1319" y="264"/>
                  </a:lnTo>
                  <a:lnTo>
                    <a:pt x="1143" y="132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6846575" y="3448175"/>
              <a:ext cx="37350" cy="41800"/>
            </a:xfrm>
            <a:custGeom>
              <a:avLst/>
              <a:gdLst/>
              <a:ahLst/>
              <a:cxnLst/>
              <a:rect l="l" t="t" r="r" b="b"/>
              <a:pathLst>
                <a:path w="1494" h="1672" extrusionOk="0">
                  <a:moveTo>
                    <a:pt x="688" y="1"/>
                  </a:moveTo>
                  <a:cubicBezTo>
                    <a:pt x="522" y="1"/>
                    <a:pt x="362" y="49"/>
                    <a:pt x="220" y="134"/>
                  </a:cubicBezTo>
                  <a:lnTo>
                    <a:pt x="88" y="310"/>
                  </a:lnTo>
                  <a:lnTo>
                    <a:pt x="0" y="705"/>
                  </a:lnTo>
                  <a:lnTo>
                    <a:pt x="0" y="925"/>
                  </a:lnTo>
                  <a:cubicBezTo>
                    <a:pt x="88" y="1320"/>
                    <a:pt x="396" y="1584"/>
                    <a:pt x="791" y="1672"/>
                  </a:cubicBezTo>
                  <a:lnTo>
                    <a:pt x="1010" y="1628"/>
                  </a:lnTo>
                  <a:lnTo>
                    <a:pt x="1230" y="1452"/>
                  </a:lnTo>
                  <a:lnTo>
                    <a:pt x="1362" y="1320"/>
                  </a:lnTo>
                  <a:cubicBezTo>
                    <a:pt x="1494" y="1101"/>
                    <a:pt x="1494" y="837"/>
                    <a:pt x="1406" y="574"/>
                  </a:cubicBezTo>
                  <a:cubicBezTo>
                    <a:pt x="1318" y="354"/>
                    <a:pt x="1186" y="178"/>
                    <a:pt x="966" y="47"/>
                  </a:cubicBezTo>
                  <a:cubicBezTo>
                    <a:pt x="873" y="15"/>
                    <a:pt x="780" y="1"/>
                    <a:pt x="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6965150" y="3794100"/>
              <a:ext cx="35175" cy="38475"/>
            </a:xfrm>
            <a:custGeom>
              <a:avLst/>
              <a:gdLst/>
              <a:ahLst/>
              <a:cxnLst/>
              <a:rect l="l" t="t" r="r" b="b"/>
              <a:pathLst>
                <a:path w="1407" h="1539" extrusionOk="0">
                  <a:moveTo>
                    <a:pt x="528" y="1"/>
                  </a:moveTo>
                  <a:lnTo>
                    <a:pt x="308" y="177"/>
                  </a:lnTo>
                  <a:lnTo>
                    <a:pt x="45" y="572"/>
                  </a:lnTo>
                  <a:cubicBezTo>
                    <a:pt x="1" y="704"/>
                    <a:pt x="1" y="835"/>
                    <a:pt x="1" y="967"/>
                  </a:cubicBezTo>
                  <a:lnTo>
                    <a:pt x="132" y="1231"/>
                  </a:lnTo>
                  <a:lnTo>
                    <a:pt x="484" y="1494"/>
                  </a:lnTo>
                  <a:cubicBezTo>
                    <a:pt x="616" y="1538"/>
                    <a:pt x="747" y="1538"/>
                    <a:pt x="879" y="1538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835"/>
                    <a:pt x="1406" y="704"/>
                    <a:pt x="1406" y="572"/>
                  </a:cubicBezTo>
                  <a:lnTo>
                    <a:pt x="1274" y="352"/>
                  </a:lnTo>
                  <a:lnTo>
                    <a:pt x="879" y="89"/>
                  </a:lnTo>
                  <a:cubicBezTo>
                    <a:pt x="747" y="1"/>
                    <a:pt x="616" y="1"/>
                    <a:pt x="5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7890800" y="3285725"/>
              <a:ext cx="36250" cy="39600"/>
            </a:xfrm>
            <a:custGeom>
              <a:avLst/>
              <a:gdLst/>
              <a:ahLst/>
              <a:cxnLst/>
              <a:rect l="l" t="t" r="r" b="b"/>
              <a:pathLst>
                <a:path w="1450" h="1584" extrusionOk="0">
                  <a:moveTo>
                    <a:pt x="616" y="0"/>
                  </a:moveTo>
                  <a:lnTo>
                    <a:pt x="396" y="88"/>
                  </a:lnTo>
                  <a:lnTo>
                    <a:pt x="220" y="264"/>
                  </a:lnTo>
                  <a:lnTo>
                    <a:pt x="45" y="615"/>
                  </a:lnTo>
                  <a:cubicBezTo>
                    <a:pt x="1" y="747"/>
                    <a:pt x="1" y="879"/>
                    <a:pt x="1" y="1010"/>
                  </a:cubicBezTo>
                  <a:lnTo>
                    <a:pt x="132" y="1230"/>
                  </a:lnTo>
                  <a:lnTo>
                    <a:pt x="572" y="1537"/>
                  </a:lnTo>
                  <a:cubicBezTo>
                    <a:pt x="649" y="1569"/>
                    <a:pt x="727" y="1583"/>
                    <a:pt x="805" y="1583"/>
                  </a:cubicBezTo>
                  <a:cubicBezTo>
                    <a:pt x="947" y="1583"/>
                    <a:pt x="1089" y="1535"/>
                    <a:pt x="1230" y="1450"/>
                  </a:cubicBezTo>
                  <a:lnTo>
                    <a:pt x="1318" y="1274"/>
                  </a:lnTo>
                  <a:lnTo>
                    <a:pt x="1450" y="923"/>
                  </a:lnTo>
                  <a:lnTo>
                    <a:pt x="1450" y="703"/>
                  </a:lnTo>
                  <a:lnTo>
                    <a:pt x="1318" y="352"/>
                  </a:lnTo>
                  <a:lnTo>
                    <a:pt x="1186" y="176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7266025" y="3169325"/>
              <a:ext cx="46125" cy="43425"/>
            </a:xfrm>
            <a:custGeom>
              <a:avLst/>
              <a:gdLst/>
              <a:ahLst/>
              <a:cxnLst/>
              <a:rect l="l" t="t" r="r" b="b"/>
              <a:pathLst>
                <a:path w="1845" h="1737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264" y="176"/>
                    <a:pt x="0" y="528"/>
                    <a:pt x="44" y="967"/>
                  </a:cubicBezTo>
                  <a:lnTo>
                    <a:pt x="220" y="1186"/>
                  </a:lnTo>
                  <a:lnTo>
                    <a:pt x="308" y="1274"/>
                  </a:lnTo>
                  <a:lnTo>
                    <a:pt x="308" y="1318"/>
                  </a:lnTo>
                  <a:cubicBezTo>
                    <a:pt x="416" y="1572"/>
                    <a:pt x="645" y="1736"/>
                    <a:pt x="895" y="1736"/>
                  </a:cubicBezTo>
                  <a:cubicBezTo>
                    <a:pt x="947" y="1736"/>
                    <a:pt x="1001" y="1729"/>
                    <a:pt x="1054" y="1713"/>
                  </a:cubicBezTo>
                  <a:lnTo>
                    <a:pt x="1186" y="1670"/>
                  </a:lnTo>
                  <a:lnTo>
                    <a:pt x="1406" y="1538"/>
                  </a:lnTo>
                  <a:cubicBezTo>
                    <a:pt x="1713" y="1318"/>
                    <a:pt x="1845" y="923"/>
                    <a:pt x="1713" y="615"/>
                  </a:cubicBezTo>
                  <a:cubicBezTo>
                    <a:pt x="1625" y="440"/>
                    <a:pt x="1537" y="264"/>
                    <a:pt x="1406" y="132"/>
                  </a:cubicBezTo>
                  <a:lnTo>
                    <a:pt x="1230" y="44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7432925" y="3069400"/>
              <a:ext cx="40650" cy="42850"/>
            </a:xfrm>
            <a:custGeom>
              <a:avLst/>
              <a:gdLst/>
              <a:ahLst/>
              <a:cxnLst/>
              <a:rect l="l" t="t" r="r" b="b"/>
              <a:pathLst>
                <a:path w="1626" h="1714" extrusionOk="0">
                  <a:moveTo>
                    <a:pt x="923" y="1"/>
                  </a:moveTo>
                  <a:lnTo>
                    <a:pt x="703" y="45"/>
                  </a:lnTo>
                  <a:cubicBezTo>
                    <a:pt x="264" y="220"/>
                    <a:pt x="0" y="659"/>
                    <a:pt x="0" y="1143"/>
                  </a:cubicBezTo>
                  <a:lnTo>
                    <a:pt x="132" y="1406"/>
                  </a:lnTo>
                  <a:lnTo>
                    <a:pt x="440" y="1670"/>
                  </a:lnTo>
                  <a:lnTo>
                    <a:pt x="703" y="1714"/>
                  </a:lnTo>
                  <a:cubicBezTo>
                    <a:pt x="1054" y="1670"/>
                    <a:pt x="1362" y="1450"/>
                    <a:pt x="1494" y="1143"/>
                  </a:cubicBezTo>
                  <a:cubicBezTo>
                    <a:pt x="1625" y="835"/>
                    <a:pt x="1625" y="528"/>
                    <a:pt x="1450" y="264"/>
                  </a:cubicBezTo>
                  <a:lnTo>
                    <a:pt x="1274" y="132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6999200" y="3093000"/>
              <a:ext cx="25275" cy="25850"/>
            </a:xfrm>
            <a:custGeom>
              <a:avLst/>
              <a:gdLst/>
              <a:ahLst/>
              <a:cxnLst/>
              <a:rect l="l" t="t" r="r" b="b"/>
              <a:pathLst>
                <a:path w="1011" h="1034" extrusionOk="0">
                  <a:moveTo>
                    <a:pt x="458" y="1"/>
                  </a:moveTo>
                  <a:cubicBezTo>
                    <a:pt x="411" y="1"/>
                    <a:pt x="361" y="8"/>
                    <a:pt x="308" y="23"/>
                  </a:cubicBezTo>
                  <a:lnTo>
                    <a:pt x="88" y="418"/>
                  </a:lnTo>
                  <a:cubicBezTo>
                    <a:pt x="44" y="506"/>
                    <a:pt x="0" y="638"/>
                    <a:pt x="44" y="770"/>
                  </a:cubicBezTo>
                  <a:lnTo>
                    <a:pt x="308" y="1033"/>
                  </a:lnTo>
                  <a:cubicBezTo>
                    <a:pt x="330" y="1011"/>
                    <a:pt x="341" y="1000"/>
                    <a:pt x="352" y="1000"/>
                  </a:cubicBezTo>
                  <a:cubicBezTo>
                    <a:pt x="363" y="1000"/>
                    <a:pt x="374" y="1011"/>
                    <a:pt x="396" y="1033"/>
                  </a:cubicBezTo>
                  <a:cubicBezTo>
                    <a:pt x="571" y="1033"/>
                    <a:pt x="747" y="1033"/>
                    <a:pt x="879" y="901"/>
                  </a:cubicBezTo>
                  <a:lnTo>
                    <a:pt x="1010" y="594"/>
                  </a:lnTo>
                  <a:cubicBezTo>
                    <a:pt x="967" y="550"/>
                    <a:pt x="967" y="506"/>
                    <a:pt x="967" y="462"/>
                  </a:cubicBezTo>
                  <a:cubicBezTo>
                    <a:pt x="857" y="171"/>
                    <a:pt x="688" y="1"/>
                    <a:pt x="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7833700" y="3951525"/>
              <a:ext cx="62625" cy="76500"/>
            </a:xfrm>
            <a:custGeom>
              <a:avLst/>
              <a:gdLst/>
              <a:ahLst/>
              <a:cxnLst/>
              <a:rect l="l" t="t" r="r" b="b"/>
              <a:pathLst>
                <a:path w="2505" h="3060" extrusionOk="0">
                  <a:moveTo>
                    <a:pt x="1501" y="1"/>
                  </a:moveTo>
                  <a:cubicBezTo>
                    <a:pt x="1426" y="1"/>
                    <a:pt x="1350" y="10"/>
                    <a:pt x="1274" y="29"/>
                  </a:cubicBezTo>
                  <a:lnTo>
                    <a:pt x="879" y="336"/>
                  </a:lnTo>
                  <a:lnTo>
                    <a:pt x="835" y="468"/>
                  </a:lnTo>
                  <a:lnTo>
                    <a:pt x="791" y="468"/>
                  </a:lnTo>
                  <a:cubicBezTo>
                    <a:pt x="660" y="644"/>
                    <a:pt x="528" y="863"/>
                    <a:pt x="484" y="1083"/>
                  </a:cubicBezTo>
                  <a:lnTo>
                    <a:pt x="308" y="1258"/>
                  </a:lnTo>
                  <a:lnTo>
                    <a:pt x="132" y="1566"/>
                  </a:lnTo>
                  <a:lnTo>
                    <a:pt x="89" y="1698"/>
                  </a:lnTo>
                  <a:cubicBezTo>
                    <a:pt x="45" y="1873"/>
                    <a:pt x="1" y="2049"/>
                    <a:pt x="45" y="2225"/>
                  </a:cubicBezTo>
                  <a:lnTo>
                    <a:pt x="308" y="2708"/>
                  </a:lnTo>
                  <a:lnTo>
                    <a:pt x="660" y="2927"/>
                  </a:lnTo>
                  <a:lnTo>
                    <a:pt x="835" y="3015"/>
                  </a:lnTo>
                  <a:cubicBezTo>
                    <a:pt x="923" y="3045"/>
                    <a:pt x="1021" y="3059"/>
                    <a:pt x="1120" y="3059"/>
                  </a:cubicBezTo>
                  <a:cubicBezTo>
                    <a:pt x="1318" y="3059"/>
                    <a:pt x="1523" y="3001"/>
                    <a:pt x="1670" y="2884"/>
                  </a:cubicBezTo>
                  <a:lnTo>
                    <a:pt x="1977" y="2532"/>
                  </a:lnTo>
                  <a:lnTo>
                    <a:pt x="2065" y="2225"/>
                  </a:lnTo>
                  <a:lnTo>
                    <a:pt x="2065" y="2049"/>
                  </a:lnTo>
                  <a:lnTo>
                    <a:pt x="2372" y="1742"/>
                  </a:lnTo>
                  <a:lnTo>
                    <a:pt x="2504" y="1346"/>
                  </a:lnTo>
                  <a:lnTo>
                    <a:pt x="2460" y="775"/>
                  </a:lnTo>
                  <a:cubicBezTo>
                    <a:pt x="2385" y="324"/>
                    <a:pt x="1955" y="1"/>
                    <a:pt x="1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7645950" y="4255675"/>
              <a:ext cx="34050" cy="40925"/>
            </a:xfrm>
            <a:custGeom>
              <a:avLst/>
              <a:gdLst/>
              <a:ahLst/>
              <a:cxnLst/>
              <a:rect l="l" t="t" r="r" b="b"/>
              <a:pathLst>
                <a:path w="1362" h="1637" extrusionOk="0">
                  <a:moveTo>
                    <a:pt x="706" y="1"/>
                  </a:moveTo>
                  <a:cubicBezTo>
                    <a:pt x="504" y="1"/>
                    <a:pt x="313" y="111"/>
                    <a:pt x="176" y="249"/>
                  </a:cubicBezTo>
                  <a:cubicBezTo>
                    <a:pt x="0" y="512"/>
                    <a:pt x="0" y="819"/>
                    <a:pt x="88" y="1127"/>
                  </a:cubicBezTo>
                  <a:cubicBezTo>
                    <a:pt x="176" y="1347"/>
                    <a:pt x="308" y="1522"/>
                    <a:pt x="527" y="1610"/>
                  </a:cubicBezTo>
                  <a:cubicBezTo>
                    <a:pt x="591" y="1626"/>
                    <a:pt x="662" y="1636"/>
                    <a:pt x="733" y="1636"/>
                  </a:cubicBezTo>
                  <a:cubicBezTo>
                    <a:pt x="858" y="1636"/>
                    <a:pt x="987" y="1606"/>
                    <a:pt x="1098" y="1522"/>
                  </a:cubicBezTo>
                  <a:lnTo>
                    <a:pt x="1186" y="1390"/>
                  </a:lnTo>
                  <a:lnTo>
                    <a:pt x="1274" y="1171"/>
                  </a:lnTo>
                  <a:lnTo>
                    <a:pt x="1230" y="1171"/>
                  </a:lnTo>
                  <a:lnTo>
                    <a:pt x="1362" y="951"/>
                  </a:lnTo>
                  <a:lnTo>
                    <a:pt x="1362" y="644"/>
                  </a:lnTo>
                  <a:lnTo>
                    <a:pt x="1318" y="424"/>
                  </a:lnTo>
                  <a:lnTo>
                    <a:pt x="1230" y="292"/>
                  </a:lnTo>
                  <a:lnTo>
                    <a:pt x="1010" y="117"/>
                  </a:lnTo>
                  <a:lnTo>
                    <a:pt x="879" y="29"/>
                  </a:lnTo>
                  <a:cubicBezTo>
                    <a:pt x="821" y="10"/>
                    <a:pt x="763" y="1"/>
                    <a:pt x="7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7336300" y="4122425"/>
              <a:ext cx="62600" cy="65900"/>
            </a:xfrm>
            <a:custGeom>
              <a:avLst/>
              <a:gdLst/>
              <a:ahLst/>
              <a:cxnLst/>
              <a:rect l="l" t="t" r="r" b="b"/>
              <a:pathLst>
                <a:path w="2504" h="2636" extrusionOk="0">
                  <a:moveTo>
                    <a:pt x="1142" y="0"/>
                  </a:moveTo>
                  <a:cubicBezTo>
                    <a:pt x="396" y="264"/>
                    <a:pt x="0" y="1099"/>
                    <a:pt x="220" y="1889"/>
                  </a:cubicBezTo>
                  <a:cubicBezTo>
                    <a:pt x="308" y="2065"/>
                    <a:pt x="439" y="2284"/>
                    <a:pt x="571" y="2416"/>
                  </a:cubicBezTo>
                  <a:lnTo>
                    <a:pt x="879" y="2592"/>
                  </a:lnTo>
                  <a:lnTo>
                    <a:pt x="1142" y="2636"/>
                  </a:lnTo>
                  <a:lnTo>
                    <a:pt x="1450" y="2636"/>
                  </a:lnTo>
                  <a:lnTo>
                    <a:pt x="2021" y="2416"/>
                  </a:lnTo>
                  <a:lnTo>
                    <a:pt x="2372" y="2065"/>
                  </a:lnTo>
                  <a:lnTo>
                    <a:pt x="2504" y="1713"/>
                  </a:lnTo>
                  <a:lnTo>
                    <a:pt x="2504" y="1230"/>
                  </a:lnTo>
                  <a:lnTo>
                    <a:pt x="2284" y="528"/>
                  </a:lnTo>
                  <a:lnTo>
                    <a:pt x="1933" y="132"/>
                  </a:lnTo>
                  <a:lnTo>
                    <a:pt x="16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7710725" y="3983650"/>
              <a:ext cx="62600" cy="63025"/>
            </a:xfrm>
            <a:custGeom>
              <a:avLst/>
              <a:gdLst/>
              <a:ahLst/>
              <a:cxnLst/>
              <a:rect l="l" t="t" r="r" b="b"/>
              <a:pathLst>
                <a:path w="2504" h="2521" extrusionOk="0">
                  <a:moveTo>
                    <a:pt x="1210" y="1"/>
                  </a:moveTo>
                  <a:cubicBezTo>
                    <a:pt x="900" y="1"/>
                    <a:pt x="594" y="99"/>
                    <a:pt x="352" y="281"/>
                  </a:cubicBezTo>
                  <a:lnTo>
                    <a:pt x="132" y="632"/>
                  </a:lnTo>
                  <a:lnTo>
                    <a:pt x="0" y="940"/>
                  </a:lnTo>
                  <a:lnTo>
                    <a:pt x="44" y="1511"/>
                  </a:lnTo>
                  <a:cubicBezTo>
                    <a:pt x="220" y="2082"/>
                    <a:pt x="791" y="2521"/>
                    <a:pt x="1406" y="2521"/>
                  </a:cubicBezTo>
                  <a:lnTo>
                    <a:pt x="1494" y="2521"/>
                  </a:lnTo>
                  <a:lnTo>
                    <a:pt x="1889" y="2389"/>
                  </a:lnTo>
                  <a:lnTo>
                    <a:pt x="2153" y="2213"/>
                  </a:lnTo>
                  <a:lnTo>
                    <a:pt x="2416" y="1862"/>
                  </a:lnTo>
                  <a:cubicBezTo>
                    <a:pt x="2504" y="1555"/>
                    <a:pt x="2504" y="1247"/>
                    <a:pt x="2416" y="896"/>
                  </a:cubicBezTo>
                  <a:cubicBezTo>
                    <a:pt x="2284" y="544"/>
                    <a:pt x="1977" y="237"/>
                    <a:pt x="1626" y="61"/>
                  </a:cubicBezTo>
                  <a:cubicBezTo>
                    <a:pt x="1490" y="20"/>
                    <a:pt x="1349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8402500" y="3974200"/>
              <a:ext cx="32950" cy="40650"/>
            </a:xfrm>
            <a:custGeom>
              <a:avLst/>
              <a:gdLst/>
              <a:ahLst/>
              <a:cxnLst/>
              <a:rect l="l" t="t" r="r" b="b"/>
              <a:pathLst>
                <a:path w="1318" h="1626" extrusionOk="0">
                  <a:moveTo>
                    <a:pt x="527" y="0"/>
                  </a:moveTo>
                  <a:lnTo>
                    <a:pt x="176" y="88"/>
                  </a:lnTo>
                  <a:cubicBezTo>
                    <a:pt x="0" y="351"/>
                    <a:pt x="0" y="659"/>
                    <a:pt x="176" y="922"/>
                  </a:cubicBezTo>
                  <a:cubicBezTo>
                    <a:pt x="220" y="1054"/>
                    <a:pt x="264" y="1186"/>
                    <a:pt x="264" y="1318"/>
                  </a:cubicBezTo>
                  <a:lnTo>
                    <a:pt x="615" y="1625"/>
                  </a:lnTo>
                  <a:lnTo>
                    <a:pt x="1274" y="1362"/>
                  </a:lnTo>
                  <a:lnTo>
                    <a:pt x="1318" y="878"/>
                  </a:lnTo>
                  <a:cubicBezTo>
                    <a:pt x="1186" y="747"/>
                    <a:pt x="1054" y="615"/>
                    <a:pt x="966" y="483"/>
                  </a:cubicBezTo>
                  <a:cubicBezTo>
                    <a:pt x="835" y="264"/>
                    <a:pt x="703" y="88"/>
                    <a:pt x="5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6748850" y="4110350"/>
              <a:ext cx="8800" cy="20875"/>
            </a:xfrm>
            <a:custGeom>
              <a:avLst/>
              <a:gdLst/>
              <a:ahLst/>
              <a:cxnLst/>
              <a:rect l="l" t="t" r="r" b="b"/>
              <a:pathLst>
                <a:path w="352" h="835" extrusionOk="0">
                  <a:moveTo>
                    <a:pt x="0" y="0"/>
                  </a:moveTo>
                  <a:lnTo>
                    <a:pt x="88" y="835"/>
                  </a:lnTo>
                  <a:lnTo>
                    <a:pt x="308" y="527"/>
                  </a:lnTo>
                  <a:cubicBezTo>
                    <a:pt x="352" y="440"/>
                    <a:pt x="352" y="352"/>
                    <a:pt x="352" y="2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533950" y="3731525"/>
              <a:ext cx="51625" cy="53875"/>
            </a:xfrm>
            <a:custGeom>
              <a:avLst/>
              <a:gdLst/>
              <a:ahLst/>
              <a:cxnLst/>
              <a:rect l="l" t="t" r="r" b="b"/>
              <a:pathLst>
                <a:path w="2065" h="2155" extrusionOk="0">
                  <a:moveTo>
                    <a:pt x="791" y="0"/>
                  </a:moveTo>
                  <a:lnTo>
                    <a:pt x="615" y="44"/>
                  </a:lnTo>
                  <a:lnTo>
                    <a:pt x="264" y="352"/>
                  </a:lnTo>
                  <a:lnTo>
                    <a:pt x="88" y="791"/>
                  </a:lnTo>
                  <a:cubicBezTo>
                    <a:pt x="0" y="967"/>
                    <a:pt x="0" y="1142"/>
                    <a:pt x="0" y="1318"/>
                  </a:cubicBezTo>
                  <a:lnTo>
                    <a:pt x="264" y="1801"/>
                  </a:lnTo>
                  <a:lnTo>
                    <a:pt x="615" y="2021"/>
                  </a:lnTo>
                  <a:lnTo>
                    <a:pt x="791" y="2109"/>
                  </a:lnTo>
                  <a:cubicBezTo>
                    <a:pt x="900" y="2140"/>
                    <a:pt x="1009" y="2154"/>
                    <a:pt x="1115" y="2154"/>
                  </a:cubicBezTo>
                  <a:cubicBezTo>
                    <a:pt x="1310" y="2154"/>
                    <a:pt x="1499" y="2106"/>
                    <a:pt x="1669" y="2021"/>
                  </a:cubicBezTo>
                  <a:lnTo>
                    <a:pt x="1933" y="1669"/>
                  </a:lnTo>
                  <a:lnTo>
                    <a:pt x="2064" y="1318"/>
                  </a:lnTo>
                  <a:lnTo>
                    <a:pt x="2064" y="879"/>
                  </a:lnTo>
                  <a:lnTo>
                    <a:pt x="1933" y="527"/>
                  </a:lnTo>
                  <a:lnTo>
                    <a:pt x="1581" y="132"/>
                  </a:lnTo>
                  <a:lnTo>
                    <a:pt x="12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698650" y="3630500"/>
              <a:ext cx="54925" cy="59325"/>
            </a:xfrm>
            <a:custGeom>
              <a:avLst/>
              <a:gdLst/>
              <a:ahLst/>
              <a:cxnLst/>
              <a:rect l="l" t="t" r="r" b="b"/>
              <a:pathLst>
                <a:path w="2197" h="2373" extrusionOk="0">
                  <a:moveTo>
                    <a:pt x="967" y="1"/>
                  </a:moveTo>
                  <a:lnTo>
                    <a:pt x="615" y="88"/>
                  </a:lnTo>
                  <a:lnTo>
                    <a:pt x="396" y="264"/>
                  </a:lnTo>
                  <a:lnTo>
                    <a:pt x="176" y="528"/>
                  </a:lnTo>
                  <a:cubicBezTo>
                    <a:pt x="0" y="835"/>
                    <a:pt x="0" y="1186"/>
                    <a:pt x="132" y="1494"/>
                  </a:cubicBezTo>
                  <a:cubicBezTo>
                    <a:pt x="264" y="1889"/>
                    <a:pt x="571" y="2197"/>
                    <a:pt x="923" y="2372"/>
                  </a:cubicBezTo>
                  <a:lnTo>
                    <a:pt x="1362" y="2372"/>
                  </a:lnTo>
                  <a:lnTo>
                    <a:pt x="1713" y="2241"/>
                  </a:lnTo>
                  <a:lnTo>
                    <a:pt x="2021" y="1933"/>
                  </a:lnTo>
                  <a:cubicBezTo>
                    <a:pt x="2196" y="1582"/>
                    <a:pt x="2196" y="1186"/>
                    <a:pt x="2109" y="835"/>
                  </a:cubicBezTo>
                  <a:cubicBezTo>
                    <a:pt x="1933" y="308"/>
                    <a:pt x="1494" y="1"/>
                    <a:pt x="9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8115900" y="3550350"/>
              <a:ext cx="24175" cy="31600"/>
            </a:xfrm>
            <a:custGeom>
              <a:avLst/>
              <a:gdLst/>
              <a:ahLst/>
              <a:cxnLst/>
              <a:rect l="l" t="t" r="r" b="b"/>
              <a:pathLst>
                <a:path w="967" h="1264" extrusionOk="0">
                  <a:moveTo>
                    <a:pt x="615" y="0"/>
                  </a:moveTo>
                  <a:cubicBezTo>
                    <a:pt x="440" y="0"/>
                    <a:pt x="264" y="132"/>
                    <a:pt x="176" y="308"/>
                  </a:cubicBezTo>
                  <a:cubicBezTo>
                    <a:pt x="1" y="615"/>
                    <a:pt x="88" y="1010"/>
                    <a:pt x="396" y="1230"/>
                  </a:cubicBezTo>
                  <a:cubicBezTo>
                    <a:pt x="440" y="1252"/>
                    <a:pt x="495" y="1263"/>
                    <a:pt x="550" y="1263"/>
                  </a:cubicBezTo>
                  <a:cubicBezTo>
                    <a:pt x="604" y="1263"/>
                    <a:pt x="659" y="1252"/>
                    <a:pt x="703" y="1230"/>
                  </a:cubicBezTo>
                  <a:lnTo>
                    <a:pt x="835" y="791"/>
                  </a:lnTo>
                  <a:cubicBezTo>
                    <a:pt x="923" y="615"/>
                    <a:pt x="967" y="440"/>
                    <a:pt x="923" y="264"/>
                  </a:cubicBezTo>
                  <a:cubicBezTo>
                    <a:pt x="879" y="220"/>
                    <a:pt x="879" y="176"/>
                    <a:pt x="835" y="132"/>
                  </a:cubicBezTo>
                  <a:lnTo>
                    <a:pt x="6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8087350" y="3708250"/>
              <a:ext cx="36250" cy="41150"/>
            </a:xfrm>
            <a:custGeom>
              <a:avLst/>
              <a:gdLst/>
              <a:ahLst/>
              <a:cxnLst/>
              <a:rect l="l" t="t" r="r" b="b"/>
              <a:pathLst>
                <a:path w="1450" h="1646" extrusionOk="0">
                  <a:moveTo>
                    <a:pt x="735" y="1"/>
                  </a:moveTo>
                  <a:cubicBezTo>
                    <a:pt x="516" y="1"/>
                    <a:pt x="329" y="125"/>
                    <a:pt x="176" y="316"/>
                  </a:cubicBezTo>
                  <a:cubicBezTo>
                    <a:pt x="44" y="536"/>
                    <a:pt x="1" y="800"/>
                    <a:pt x="88" y="1107"/>
                  </a:cubicBezTo>
                  <a:cubicBezTo>
                    <a:pt x="132" y="1371"/>
                    <a:pt x="352" y="1546"/>
                    <a:pt x="615" y="1634"/>
                  </a:cubicBezTo>
                  <a:cubicBezTo>
                    <a:pt x="659" y="1641"/>
                    <a:pt x="703" y="1645"/>
                    <a:pt x="747" y="1645"/>
                  </a:cubicBezTo>
                  <a:cubicBezTo>
                    <a:pt x="964" y="1645"/>
                    <a:pt x="1172" y="1554"/>
                    <a:pt x="1318" y="1371"/>
                  </a:cubicBezTo>
                  <a:lnTo>
                    <a:pt x="1406" y="1239"/>
                  </a:lnTo>
                  <a:lnTo>
                    <a:pt x="1450" y="931"/>
                  </a:lnTo>
                  <a:lnTo>
                    <a:pt x="1450" y="756"/>
                  </a:lnTo>
                  <a:lnTo>
                    <a:pt x="1318" y="404"/>
                  </a:lnTo>
                  <a:lnTo>
                    <a:pt x="1230" y="273"/>
                  </a:lnTo>
                  <a:lnTo>
                    <a:pt x="1011" y="97"/>
                  </a:lnTo>
                  <a:lnTo>
                    <a:pt x="835" y="9"/>
                  </a:lnTo>
                  <a:cubicBezTo>
                    <a:pt x="801" y="3"/>
                    <a:pt x="768" y="1"/>
                    <a:pt x="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976450" y="4524300"/>
              <a:ext cx="23075" cy="25725"/>
            </a:xfrm>
            <a:custGeom>
              <a:avLst/>
              <a:gdLst/>
              <a:ahLst/>
              <a:cxnLst/>
              <a:rect l="l" t="t" r="r" b="b"/>
              <a:pathLst>
                <a:path w="923" h="1029" extrusionOk="0">
                  <a:moveTo>
                    <a:pt x="264" y="1"/>
                  </a:moveTo>
                  <a:lnTo>
                    <a:pt x="0" y="484"/>
                  </a:lnTo>
                  <a:lnTo>
                    <a:pt x="44" y="572"/>
                  </a:lnTo>
                  <a:cubicBezTo>
                    <a:pt x="44" y="616"/>
                    <a:pt x="44" y="660"/>
                    <a:pt x="88" y="704"/>
                  </a:cubicBezTo>
                  <a:cubicBezTo>
                    <a:pt x="132" y="835"/>
                    <a:pt x="220" y="967"/>
                    <a:pt x="352" y="1011"/>
                  </a:cubicBezTo>
                  <a:cubicBezTo>
                    <a:pt x="387" y="1023"/>
                    <a:pt x="426" y="1028"/>
                    <a:pt x="465" y="1028"/>
                  </a:cubicBezTo>
                  <a:cubicBezTo>
                    <a:pt x="571" y="1028"/>
                    <a:pt x="683" y="987"/>
                    <a:pt x="747" y="923"/>
                  </a:cubicBezTo>
                  <a:lnTo>
                    <a:pt x="835" y="791"/>
                  </a:lnTo>
                  <a:cubicBezTo>
                    <a:pt x="879" y="660"/>
                    <a:pt x="923" y="528"/>
                    <a:pt x="879" y="396"/>
                  </a:cubicBezTo>
                  <a:cubicBezTo>
                    <a:pt x="747" y="89"/>
                    <a:pt x="396" y="45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600925" y="3449200"/>
              <a:ext cx="62600" cy="60550"/>
            </a:xfrm>
            <a:custGeom>
              <a:avLst/>
              <a:gdLst/>
              <a:ahLst/>
              <a:cxnLst/>
              <a:rect l="l" t="t" r="r" b="b"/>
              <a:pathLst>
                <a:path w="2504" h="2422" extrusionOk="0">
                  <a:moveTo>
                    <a:pt x="1169" y="1"/>
                  </a:moveTo>
                  <a:cubicBezTo>
                    <a:pt x="722" y="1"/>
                    <a:pt x="295" y="257"/>
                    <a:pt x="132" y="664"/>
                  </a:cubicBezTo>
                  <a:lnTo>
                    <a:pt x="0" y="1016"/>
                  </a:lnTo>
                  <a:lnTo>
                    <a:pt x="0" y="1279"/>
                  </a:lnTo>
                  <a:lnTo>
                    <a:pt x="132" y="1631"/>
                  </a:lnTo>
                  <a:cubicBezTo>
                    <a:pt x="352" y="2026"/>
                    <a:pt x="747" y="2333"/>
                    <a:pt x="1230" y="2421"/>
                  </a:cubicBezTo>
                  <a:lnTo>
                    <a:pt x="1581" y="2421"/>
                  </a:lnTo>
                  <a:lnTo>
                    <a:pt x="1845" y="2333"/>
                  </a:lnTo>
                  <a:lnTo>
                    <a:pt x="2152" y="2158"/>
                  </a:lnTo>
                  <a:cubicBezTo>
                    <a:pt x="2416" y="1806"/>
                    <a:pt x="2504" y="1323"/>
                    <a:pt x="2372" y="884"/>
                  </a:cubicBezTo>
                  <a:cubicBezTo>
                    <a:pt x="2196" y="401"/>
                    <a:pt x="1801" y="49"/>
                    <a:pt x="1274" y="6"/>
                  </a:cubicBezTo>
                  <a:cubicBezTo>
                    <a:pt x="1239" y="2"/>
                    <a:pt x="1204" y="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033225" y="4108150"/>
              <a:ext cx="42850" cy="43675"/>
            </a:xfrm>
            <a:custGeom>
              <a:avLst/>
              <a:gdLst/>
              <a:ahLst/>
              <a:cxnLst/>
              <a:rect l="l" t="t" r="r" b="b"/>
              <a:pathLst>
                <a:path w="1714" h="1747" extrusionOk="0">
                  <a:moveTo>
                    <a:pt x="835" y="0"/>
                  </a:moveTo>
                  <a:cubicBezTo>
                    <a:pt x="616" y="44"/>
                    <a:pt x="440" y="176"/>
                    <a:pt x="308" y="352"/>
                  </a:cubicBezTo>
                  <a:lnTo>
                    <a:pt x="220" y="440"/>
                  </a:lnTo>
                  <a:lnTo>
                    <a:pt x="45" y="747"/>
                  </a:lnTo>
                  <a:lnTo>
                    <a:pt x="1" y="1011"/>
                  </a:lnTo>
                  <a:cubicBezTo>
                    <a:pt x="1" y="1055"/>
                    <a:pt x="45" y="1099"/>
                    <a:pt x="45" y="1142"/>
                  </a:cubicBezTo>
                  <a:cubicBezTo>
                    <a:pt x="133" y="1406"/>
                    <a:pt x="264" y="1582"/>
                    <a:pt x="484" y="1670"/>
                  </a:cubicBezTo>
                  <a:cubicBezTo>
                    <a:pt x="605" y="1721"/>
                    <a:pt x="733" y="1746"/>
                    <a:pt x="863" y="1746"/>
                  </a:cubicBezTo>
                  <a:cubicBezTo>
                    <a:pt x="1062" y="1746"/>
                    <a:pt x="1264" y="1688"/>
                    <a:pt x="1450" y="1582"/>
                  </a:cubicBezTo>
                  <a:lnTo>
                    <a:pt x="1582" y="1406"/>
                  </a:lnTo>
                  <a:lnTo>
                    <a:pt x="1714" y="1055"/>
                  </a:lnTo>
                  <a:lnTo>
                    <a:pt x="1714" y="791"/>
                  </a:lnTo>
                  <a:lnTo>
                    <a:pt x="1714" y="747"/>
                  </a:lnTo>
                  <a:cubicBezTo>
                    <a:pt x="1670" y="440"/>
                    <a:pt x="1450" y="220"/>
                    <a:pt x="1231" y="44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384600" y="3745800"/>
              <a:ext cx="50550" cy="56500"/>
            </a:xfrm>
            <a:custGeom>
              <a:avLst/>
              <a:gdLst/>
              <a:ahLst/>
              <a:cxnLst/>
              <a:rect l="l" t="t" r="r" b="b"/>
              <a:pathLst>
                <a:path w="2022" h="2260" extrusionOk="0">
                  <a:moveTo>
                    <a:pt x="791" y="0"/>
                  </a:moveTo>
                  <a:lnTo>
                    <a:pt x="484" y="132"/>
                  </a:lnTo>
                  <a:lnTo>
                    <a:pt x="133" y="527"/>
                  </a:lnTo>
                  <a:lnTo>
                    <a:pt x="1" y="923"/>
                  </a:lnTo>
                  <a:lnTo>
                    <a:pt x="45" y="1450"/>
                  </a:lnTo>
                  <a:cubicBezTo>
                    <a:pt x="285" y="2137"/>
                    <a:pt x="740" y="2260"/>
                    <a:pt x="1011" y="2260"/>
                  </a:cubicBezTo>
                  <a:cubicBezTo>
                    <a:pt x="1087" y="2260"/>
                    <a:pt x="1148" y="2250"/>
                    <a:pt x="1187" y="2240"/>
                  </a:cubicBezTo>
                  <a:lnTo>
                    <a:pt x="1582" y="1933"/>
                  </a:lnTo>
                  <a:lnTo>
                    <a:pt x="1845" y="1494"/>
                  </a:lnTo>
                  <a:cubicBezTo>
                    <a:pt x="1977" y="1274"/>
                    <a:pt x="2021" y="1054"/>
                    <a:pt x="1977" y="791"/>
                  </a:cubicBezTo>
                  <a:lnTo>
                    <a:pt x="1714" y="308"/>
                  </a:lnTo>
                  <a:lnTo>
                    <a:pt x="1362" y="44"/>
                  </a:lnTo>
                  <a:lnTo>
                    <a:pt x="7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79275" y="3422925"/>
              <a:ext cx="59325" cy="65950"/>
            </a:xfrm>
            <a:custGeom>
              <a:avLst/>
              <a:gdLst/>
              <a:ahLst/>
              <a:cxnLst/>
              <a:rect l="l" t="t" r="r" b="b"/>
              <a:pathLst>
                <a:path w="2373" h="2638" extrusionOk="0">
                  <a:moveTo>
                    <a:pt x="1012" y="0"/>
                  </a:moveTo>
                  <a:cubicBezTo>
                    <a:pt x="814" y="0"/>
                    <a:pt x="613" y="54"/>
                    <a:pt x="440" y="178"/>
                  </a:cubicBezTo>
                  <a:lnTo>
                    <a:pt x="176" y="486"/>
                  </a:lnTo>
                  <a:lnTo>
                    <a:pt x="44" y="793"/>
                  </a:lnTo>
                  <a:lnTo>
                    <a:pt x="0" y="1232"/>
                  </a:lnTo>
                  <a:cubicBezTo>
                    <a:pt x="0" y="1320"/>
                    <a:pt x="44" y="1452"/>
                    <a:pt x="88" y="1540"/>
                  </a:cubicBezTo>
                  <a:cubicBezTo>
                    <a:pt x="220" y="2198"/>
                    <a:pt x="791" y="2638"/>
                    <a:pt x="1494" y="2638"/>
                  </a:cubicBezTo>
                  <a:lnTo>
                    <a:pt x="1801" y="2506"/>
                  </a:lnTo>
                  <a:lnTo>
                    <a:pt x="2021" y="2286"/>
                  </a:lnTo>
                  <a:lnTo>
                    <a:pt x="2240" y="2023"/>
                  </a:lnTo>
                  <a:cubicBezTo>
                    <a:pt x="2372" y="1671"/>
                    <a:pt x="2372" y="1320"/>
                    <a:pt x="2240" y="969"/>
                  </a:cubicBezTo>
                  <a:cubicBezTo>
                    <a:pt x="2109" y="573"/>
                    <a:pt x="1845" y="266"/>
                    <a:pt x="1450" y="90"/>
                  </a:cubicBezTo>
                  <a:cubicBezTo>
                    <a:pt x="1316" y="33"/>
                    <a:pt x="1165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8043425" y="4164150"/>
              <a:ext cx="36275" cy="38450"/>
            </a:xfrm>
            <a:custGeom>
              <a:avLst/>
              <a:gdLst/>
              <a:ahLst/>
              <a:cxnLst/>
              <a:rect l="l" t="t" r="r" b="b"/>
              <a:pathLst>
                <a:path w="1451" h="1538" extrusionOk="0">
                  <a:moveTo>
                    <a:pt x="528" y="0"/>
                  </a:moveTo>
                  <a:lnTo>
                    <a:pt x="352" y="132"/>
                  </a:lnTo>
                  <a:lnTo>
                    <a:pt x="89" y="571"/>
                  </a:lnTo>
                  <a:cubicBezTo>
                    <a:pt x="45" y="703"/>
                    <a:pt x="1" y="835"/>
                    <a:pt x="45" y="967"/>
                  </a:cubicBezTo>
                  <a:lnTo>
                    <a:pt x="176" y="1186"/>
                  </a:lnTo>
                  <a:lnTo>
                    <a:pt x="528" y="1494"/>
                  </a:lnTo>
                  <a:cubicBezTo>
                    <a:pt x="660" y="1538"/>
                    <a:pt x="791" y="1538"/>
                    <a:pt x="923" y="1538"/>
                  </a:cubicBezTo>
                  <a:lnTo>
                    <a:pt x="1143" y="1362"/>
                  </a:lnTo>
                  <a:lnTo>
                    <a:pt x="1362" y="967"/>
                  </a:lnTo>
                  <a:cubicBezTo>
                    <a:pt x="1406" y="835"/>
                    <a:pt x="1450" y="703"/>
                    <a:pt x="1450" y="571"/>
                  </a:cubicBezTo>
                  <a:lnTo>
                    <a:pt x="1318" y="352"/>
                  </a:lnTo>
                  <a:lnTo>
                    <a:pt x="923" y="44"/>
                  </a:lnTo>
                  <a:cubicBezTo>
                    <a:pt x="791" y="0"/>
                    <a:pt x="660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143050" y="4525825"/>
              <a:ext cx="28550" cy="23075"/>
            </a:xfrm>
            <a:custGeom>
              <a:avLst/>
              <a:gdLst/>
              <a:ahLst/>
              <a:cxnLst/>
              <a:rect l="l" t="t" r="r" b="b"/>
              <a:pathLst>
                <a:path w="1142" h="923" extrusionOk="0">
                  <a:moveTo>
                    <a:pt x="626" y="1"/>
                  </a:moveTo>
                  <a:cubicBezTo>
                    <a:pt x="565" y="1"/>
                    <a:pt x="502" y="10"/>
                    <a:pt x="439" y="28"/>
                  </a:cubicBezTo>
                  <a:cubicBezTo>
                    <a:pt x="176" y="115"/>
                    <a:pt x="0" y="423"/>
                    <a:pt x="88" y="686"/>
                  </a:cubicBezTo>
                  <a:lnTo>
                    <a:pt x="264" y="906"/>
                  </a:lnTo>
                  <a:cubicBezTo>
                    <a:pt x="329" y="917"/>
                    <a:pt x="398" y="923"/>
                    <a:pt x="467" y="923"/>
                  </a:cubicBezTo>
                  <a:cubicBezTo>
                    <a:pt x="675" y="923"/>
                    <a:pt x="889" y="873"/>
                    <a:pt x="1054" y="774"/>
                  </a:cubicBezTo>
                  <a:lnTo>
                    <a:pt x="1142" y="467"/>
                  </a:lnTo>
                  <a:lnTo>
                    <a:pt x="1142" y="379"/>
                  </a:lnTo>
                  <a:cubicBezTo>
                    <a:pt x="1072" y="134"/>
                    <a:pt x="863" y="1"/>
                    <a:pt x="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3" name="Google Shape;533;p16"/>
          <p:cNvSpPr/>
          <p:nvPr/>
        </p:nvSpPr>
        <p:spPr>
          <a:xfrm rot="-3320876" flipH="1">
            <a:off x="-3263189" y="659357"/>
            <a:ext cx="6553743" cy="6689519"/>
          </a:xfrm>
          <a:custGeom>
            <a:avLst/>
            <a:gdLst/>
            <a:ahLst/>
            <a:cxnLst/>
            <a:rect l="l" t="t" r="r" b="b"/>
            <a:pathLst>
              <a:path w="164618" h="181830" extrusionOk="0">
                <a:moveTo>
                  <a:pt x="17337" y="0"/>
                </a:moveTo>
                <a:cubicBezTo>
                  <a:pt x="11319" y="0"/>
                  <a:pt x="5466" y="2631"/>
                  <a:pt x="351" y="7417"/>
                </a:cubicBezTo>
                <a:lnTo>
                  <a:pt x="0" y="23756"/>
                </a:lnTo>
                <a:cubicBezTo>
                  <a:pt x="11551" y="25117"/>
                  <a:pt x="25123" y="28148"/>
                  <a:pt x="31316" y="39963"/>
                </a:cubicBezTo>
                <a:cubicBezTo>
                  <a:pt x="35137" y="47342"/>
                  <a:pt x="35006" y="56214"/>
                  <a:pt x="38212" y="63944"/>
                </a:cubicBezTo>
                <a:cubicBezTo>
                  <a:pt x="42253" y="73739"/>
                  <a:pt x="51125" y="80107"/>
                  <a:pt x="59733" y="84675"/>
                </a:cubicBezTo>
                <a:cubicBezTo>
                  <a:pt x="68386" y="89243"/>
                  <a:pt x="76336" y="94382"/>
                  <a:pt x="84900" y="99960"/>
                </a:cubicBezTo>
                <a:cubicBezTo>
                  <a:pt x="106334" y="113927"/>
                  <a:pt x="117885" y="167116"/>
                  <a:pt x="111956" y="181830"/>
                </a:cubicBezTo>
                <a:lnTo>
                  <a:pt x="164618" y="98159"/>
                </a:lnTo>
                <a:cubicBezTo>
                  <a:pt x="155043" y="77033"/>
                  <a:pt x="135498" y="61353"/>
                  <a:pt x="115426" y="58673"/>
                </a:cubicBezTo>
                <a:cubicBezTo>
                  <a:pt x="112484" y="58295"/>
                  <a:pt x="109552" y="58172"/>
                  <a:pt x="106623" y="58172"/>
                </a:cubicBezTo>
                <a:cubicBezTo>
                  <a:pt x="101103" y="58172"/>
                  <a:pt x="95600" y="58611"/>
                  <a:pt x="90084" y="58611"/>
                </a:cubicBezTo>
                <a:cubicBezTo>
                  <a:pt x="89352" y="58611"/>
                  <a:pt x="88620" y="58603"/>
                  <a:pt x="87887" y="58586"/>
                </a:cubicBezTo>
                <a:cubicBezTo>
                  <a:pt x="78664" y="58366"/>
                  <a:pt x="68781" y="56302"/>
                  <a:pt x="61227" y="49362"/>
                </a:cubicBezTo>
                <a:cubicBezTo>
                  <a:pt x="48841" y="38074"/>
                  <a:pt x="45854" y="17036"/>
                  <a:pt x="33073" y="6319"/>
                </a:cubicBezTo>
                <a:cubicBezTo>
                  <a:pt x="27958" y="2002"/>
                  <a:pt x="22585" y="0"/>
                  <a:pt x="17337" y="0"/>
                </a:cubicBezTo>
                <a:close/>
              </a:path>
            </a:pathLst>
          </a:custGeom>
          <a:solidFill>
            <a:srgbClr val="B7B9AB">
              <a:alpha val="430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6"/>
          <p:cNvSpPr txBox="1">
            <a:spLocks noGrp="1"/>
          </p:cNvSpPr>
          <p:nvPr>
            <p:ph type="subTitle" idx="1"/>
          </p:nvPr>
        </p:nvSpPr>
        <p:spPr>
          <a:xfrm>
            <a:off x="1733817" y="4141600"/>
            <a:ext cx="2462000" cy="1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16"/>
          <p:cNvSpPr txBox="1">
            <a:spLocks noGrp="1"/>
          </p:cNvSpPr>
          <p:nvPr>
            <p:ph type="subTitle" idx="2"/>
          </p:nvPr>
        </p:nvSpPr>
        <p:spPr>
          <a:xfrm>
            <a:off x="4864984" y="4141600"/>
            <a:ext cx="2462000" cy="1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16"/>
          <p:cNvSpPr txBox="1">
            <a:spLocks noGrp="1"/>
          </p:cNvSpPr>
          <p:nvPr>
            <p:ph type="subTitle" idx="3"/>
          </p:nvPr>
        </p:nvSpPr>
        <p:spPr>
          <a:xfrm>
            <a:off x="7996151" y="4141600"/>
            <a:ext cx="2462000" cy="1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6"/>
          <p:cNvSpPr txBox="1">
            <a:spLocks noGrp="1"/>
          </p:cNvSpPr>
          <p:nvPr>
            <p:ph type="title"/>
          </p:nvPr>
        </p:nvSpPr>
        <p:spPr>
          <a:xfrm>
            <a:off x="1927417" y="3622289"/>
            <a:ext cx="2074800" cy="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538" name="Google Shape;538;p16"/>
          <p:cNvSpPr txBox="1">
            <a:spLocks noGrp="1"/>
          </p:cNvSpPr>
          <p:nvPr>
            <p:ph type="title" idx="4"/>
          </p:nvPr>
        </p:nvSpPr>
        <p:spPr>
          <a:xfrm>
            <a:off x="5058584" y="3622289"/>
            <a:ext cx="2074800" cy="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539" name="Google Shape;539;p16"/>
          <p:cNvSpPr txBox="1">
            <a:spLocks noGrp="1"/>
          </p:cNvSpPr>
          <p:nvPr>
            <p:ph type="title" idx="5"/>
          </p:nvPr>
        </p:nvSpPr>
        <p:spPr>
          <a:xfrm>
            <a:off x="8189751" y="3622289"/>
            <a:ext cx="2074800" cy="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9pPr>
          </a:lstStyle>
          <a:p>
            <a:endParaRPr/>
          </a:p>
        </p:txBody>
      </p:sp>
      <p:sp>
        <p:nvSpPr>
          <p:cNvPr id="540" name="Google Shape;540;p16"/>
          <p:cNvSpPr txBox="1">
            <a:spLocks noGrp="1"/>
          </p:cNvSpPr>
          <p:nvPr>
            <p:ph type="title" idx="6"/>
          </p:nvPr>
        </p:nvSpPr>
        <p:spPr>
          <a:xfrm>
            <a:off x="415600" y="6234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6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one famous">
  <p:cSld name="Someone famous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17"/>
          <p:cNvGrpSpPr/>
          <p:nvPr/>
        </p:nvGrpSpPr>
        <p:grpSpPr>
          <a:xfrm>
            <a:off x="9301372" y="2719460"/>
            <a:ext cx="5075625" cy="6354272"/>
            <a:chOff x="6132853" y="1390870"/>
            <a:chExt cx="3806719" cy="4765704"/>
          </a:xfrm>
          <a:solidFill>
            <a:srgbClr val="A06253"/>
          </a:solidFill>
        </p:grpSpPr>
        <p:sp>
          <p:nvSpPr>
            <p:cNvPr id="543" name="Google Shape;543;p17"/>
            <p:cNvSpPr/>
            <p:nvPr/>
          </p:nvSpPr>
          <p:spPr>
            <a:xfrm rot="-9401137">
              <a:off x="6864169" y="1684114"/>
              <a:ext cx="2344087" cy="4179216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17"/>
            <p:cNvSpPr/>
            <p:nvPr/>
          </p:nvSpPr>
          <p:spPr>
            <a:xfrm rot="-9401137">
              <a:off x="7272015" y="431341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17"/>
            <p:cNvSpPr/>
            <p:nvPr/>
          </p:nvSpPr>
          <p:spPr>
            <a:xfrm rot="-9401137">
              <a:off x="8234467" y="2847548"/>
              <a:ext cx="42672" cy="50961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17"/>
            <p:cNvSpPr/>
            <p:nvPr/>
          </p:nvSpPr>
          <p:spPr>
            <a:xfrm rot="-9401137">
              <a:off x="8870405" y="2834548"/>
              <a:ext cx="27561" cy="35304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17"/>
            <p:cNvSpPr/>
            <p:nvPr/>
          </p:nvSpPr>
          <p:spPr>
            <a:xfrm rot="-9401137">
              <a:off x="8570353" y="2656276"/>
              <a:ext cx="27561" cy="32507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17"/>
            <p:cNvSpPr/>
            <p:nvPr/>
          </p:nvSpPr>
          <p:spPr>
            <a:xfrm rot="-9401137">
              <a:off x="6840050" y="4230111"/>
              <a:ext cx="26163" cy="34690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17"/>
            <p:cNvSpPr/>
            <p:nvPr/>
          </p:nvSpPr>
          <p:spPr>
            <a:xfrm rot="-9401137">
              <a:off x="7632337" y="4193410"/>
              <a:ext cx="82581" cy="71631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17"/>
            <p:cNvSpPr/>
            <p:nvPr/>
          </p:nvSpPr>
          <p:spPr>
            <a:xfrm rot="-9401137">
              <a:off x="7058305" y="3745809"/>
              <a:ext cx="44036" cy="49733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17"/>
            <p:cNvSpPr/>
            <p:nvPr/>
          </p:nvSpPr>
          <p:spPr>
            <a:xfrm rot="-9401137">
              <a:off x="7076342" y="3996918"/>
              <a:ext cx="46833" cy="48232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17"/>
            <p:cNvSpPr/>
            <p:nvPr/>
          </p:nvSpPr>
          <p:spPr>
            <a:xfrm rot="-9401137">
              <a:off x="7045832" y="4648976"/>
              <a:ext cx="28925" cy="36089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17"/>
            <p:cNvSpPr/>
            <p:nvPr/>
          </p:nvSpPr>
          <p:spPr>
            <a:xfrm rot="-9401137">
              <a:off x="7446673" y="4717027"/>
              <a:ext cx="30290" cy="28175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17"/>
            <p:cNvSpPr/>
            <p:nvPr/>
          </p:nvSpPr>
          <p:spPr>
            <a:xfrm rot="-9401137">
              <a:off x="7492825" y="4466435"/>
              <a:ext cx="49528" cy="55054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17"/>
            <p:cNvSpPr/>
            <p:nvPr/>
          </p:nvSpPr>
          <p:spPr>
            <a:xfrm rot="-9401137">
              <a:off x="7448246" y="3207414"/>
              <a:ext cx="78453" cy="95474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17"/>
            <p:cNvSpPr/>
            <p:nvPr/>
          </p:nvSpPr>
          <p:spPr>
            <a:xfrm rot="-9401137">
              <a:off x="7840661" y="3000076"/>
              <a:ext cx="44070" cy="51404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17"/>
            <p:cNvSpPr/>
            <p:nvPr/>
          </p:nvSpPr>
          <p:spPr>
            <a:xfrm rot="-9401137">
              <a:off x="8104101" y="3269386"/>
              <a:ext cx="78419" cy="83945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17"/>
            <p:cNvSpPr/>
            <p:nvPr/>
          </p:nvSpPr>
          <p:spPr>
            <a:xfrm rot="-9401137">
              <a:off x="7604115" y="3246942"/>
              <a:ext cx="78453" cy="78556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17"/>
            <p:cNvSpPr/>
            <p:nvPr/>
          </p:nvSpPr>
          <p:spPr>
            <a:xfrm rot="-9401137">
              <a:off x="8827740" y="3642030"/>
              <a:ext cx="11018" cy="26197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17"/>
            <p:cNvSpPr/>
            <p:nvPr/>
          </p:nvSpPr>
          <p:spPr>
            <a:xfrm rot="-9401137">
              <a:off x="7694338" y="3638914"/>
              <a:ext cx="64673" cy="68834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17"/>
            <p:cNvSpPr/>
            <p:nvPr/>
          </p:nvSpPr>
          <p:spPr>
            <a:xfrm rot="-9401137">
              <a:off x="7449843" y="3665319"/>
              <a:ext cx="70199" cy="74326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17"/>
            <p:cNvSpPr/>
            <p:nvPr/>
          </p:nvSpPr>
          <p:spPr>
            <a:xfrm rot="-9401137">
              <a:off x="7464494" y="3919201"/>
              <a:ext cx="78453" cy="77225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17"/>
            <p:cNvSpPr/>
            <p:nvPr/>
          </p:nvSpPr>
          <p:spPr>
            <a:xfrm rot="-9401137">
              <a:off x="8463973" y="3468754"/>
              <a:ext cx="53689" cy="53655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17"/>
            <p:cNvSpPr/>
            <p:nvPr/>
          </p:nvSpPr>
          <p:spPr>
            <a:xfrm rot="-9401137">
              <a:off x="7873717" y="3694214"/>
              <a:ext cx="63309" cy="70949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17"/>
            <p:cNvSpPr/>
            <p:nvPr/>
          </p:nvSpPr>
          <p:spPr>
            <a:xfrm rot="-9401137">
              <a:off x="7336073" y="2910306"/>
              <a:ext cx="45401" cy="49562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17"/>
            <p:cNvSpPr/>
            <p:nvPr/>
          </p:nvSpPr>
          <p:spPr>
            <a:xfrm rot="-9401137">
              <a:off x="8555506" y="2960971"/>
              <a:ext cx="35816" cy="28960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7" name="Google Shape;567;p17"/>
          <p:cNvGrpSpPr/>
          <p:nvPr/>
        </p:nvGrpSpPr>
        <p:grpSpPr>
          <a:xfrm rot="2016828">
            <a:off x="-2636329" y="-2127133"/>
            <a:ext cx="6347252" cy="5796152"/>
            <a:chOff x="-1573779" y="-1203875"/>
            <a:chExt cx="4760370" cy="4347052"/>
          </a:xfrm>
          <a:solidFill>
            <a:srgbClr val="B7B9AB"/>
          </a:solidFill>
        </p:grpSpPr>
        <p:sp>
          <p:nvSpPr>
            <p:cNvPr id="568" name="Google Shape;568;p17"/>
            <p:cNvSpPr/>
            <p:nvPr/>
          </p:nvSpPr>
          <p:spPr>
            <a:xfrm rot="-7550157" flipH="1">
              <a:off x="-365615" y="-1119917"/>
              <a:ext cx="2344043" cy="4179137"/>
            </a:xfrm>
            <a:custGeom>
              <a:avLst/>
              <a:gdLst/>
              <a:ahLst/>
              <a:cxnLst/>
              <a:rect l="l" t="t" r="r" b="b"/>
              <a:pathLst>
                <a:path w="68721" h="122521" extrusionOk="0">
                  <a:moveTo>
                    <a:pt x="66664" y="0"/>
                  </a:moveTo>
                  <a:lnTo>
                    <a:pt x="51581" y="8792"/>
                  </a:lnTo>
                  <a:cubicBezTo>
                    <a:pt x="51218" y="24521"/>
                    <a:pt x="46822" y="40410"/>
                    <a:pt x="37708" y="52549"/>
                  </a:cubicBezTo>
                  <a:cubicBezTo>
                    <a:pt x="28917" y="64244"/>
                    <a:pt x="15515" y="72109"/>
                    <a:pt x="1716" y="72109"/>
                  </a:cubicBezTo>
                  <a:cubicBezTo>
                    <a:pt x="1145" y="72109"/>
                    <a:pt x="573" y="72096"/>
                    <a:pt x="0" y="72069"/>
                  </a:cubicBezTo>
                  <a:lnTo>
                    <a:pt x="0" y="72069"/>
                  </a:lnTo>
                  <a:lnTo>
                    <a:pt x="6412" y="122520"/>
                  </a:lnTo>
                  <a:cubicBezTo>
                    <a:pt x="9518" y="113406"/>
                    <a:pt x="18350" y="108486"/>
                    <a:pt x="26294" y="103969"/>
                  </a:cubicBezTo>
                  <a:cubicBezTo>
                    <a:pt x="36498" y="98161"/>
                    <a:pt x="46540" y="91507"/>
                    <a:pt x="54484" y="82393"/>
                  </a:cubicBezTo>
                  <a:cubicBezTo>
                    <a:pt x="62470" y="73319"/>
                    <a:pt x="68237" y="61422"/>
                    <a:pt x="68559" y="48879"/>
                  </a:cubicBezTo>
                  <a:cubicBezTo>
                    <a:pt x="68721" y="42628"/>
                    <a:pt x="67591" y="36458"/>
                    <a:pt x="66825" y="30247"/>
                  </a:cubicBezTo>
                  <a:cubicBezTo>
                    <a:pt x="65656" y="20205"/>
                    <a:pt x="65575" y="10042"/>
                    <a:pt x="666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7"/>
            <p:cNvSpPr/>
            <p:nvPr/>
          </p:nvSpPr>
          <p:spPr>
            <a:xfrm rot="-7550157" flipH="1">
              <a:off x="416428" y="1809552"/>
              <a:ext cx="31688" cy="19545"/>
            </a:xfrm>
            <a:custGeom>
              <a:avLst/>
              <a:gdLst/>
              <a:ahLst/>
              <a:cxnLst/>
              <a:rect l="l" t="t" r="r" b="b"/>
              <a:pathLst>
                <a:path w="929" h="573" extrusionOk="0">
                  <a:moveTo>
                    <a:pt x="538" y="0"/>
                  </a:moveTo>
                  <a:cubicBezTo>
                    <a:pt x="478" y="0"/>
                    <a:pt x="418" y="15"/>
                    <a:pt x="364" y="48"/>
                  </a:cubicBezTo>
                  <a:cubicBezTo>
                    <a:pt x="243" y="48"/>
                    <a:pt x="202" y="129"/>
                    <a:pt x="122" y="209"/>
                  </a:cubicBezTo>
                  <a:cubicBezTo>
                    <a:pt x="41" y="290"/>
                    <a:pt x="1" y="451"/>
                    <a:pt x="41" y="572"/>
                  </a:cubicBezTo>
                  <a:lnTo>
                    <a:pt x="323" y="451"/>
                  </a:lnTo>
                  <a:lnTo>
                    <a:pt x="323" y="491"/>
                  </a:lnTo>
                  <a:cubicBezTo>
                    <a:pt x="342" y="485"/>
                    <a:pt x="358" y="483"/>
                    <a:pt x="373" y="483"/>
                  </a:cubicBezTo>
                  <a:cubicBezTo>
                    <a:pt x="433" y="483"/>
                    <a:pt x="475" y="520"/>
                    <a:pt x="541" y="520"/>
                  </a:cubicBezTo>
                  <a:cubicBezTo>
                    <a:pt x="570" y="520"/>
                    <a:pt x="604" y="513"/>
                    <a:pt x="646" y="491"/>
                  </a:cubicBezTo>
                  <a:cubicBezTo>
                    <a:pt x="646" y="451"/>
                    <a:pt x="646" y="411"/>
                    <a:pt x="646" y="411"/>
                  </a:cubicBezTo>
                  <a:lnTo>
                    <a:pt x="928" y="290"/>
                  </a:lnTo>
                  <a:cubicBezTo>
                    <a:pt x="869" y="113"/>
                    <a:pt x="702" y="0"/>
                    <a:pt x="5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17"/>
            <p:cNvSpPr/>
            <p:nvPr/>
          </p:nvSpPr>
          <p:spPr>
            <a:xfrm rot="-7550157" flipH="1">
              <a:off x="1616729" y="534545"/>
              <a:ext cx="42671" cy="50960"/>
            </a:xfrm>
            <a:custGeom>
              <a:avLst/>
              <a:gdLst/>
              <a:ahLst/>
              <a:cxnLst/>
              <a:rect l="l" t="t" r="r" b="b"/>
              <a:pathLst>
                <a:path w="1251" h="1494" extrusionOk="0">
                  <a:moveTo>
                    <a:pt x="484" y="1"/>
                  </a:moveTo>
                  <a:lnTo>
                    <a:pt x="323" y="82"/>
                  </a:lnTo>
                  <a:lnTo>
                    <a:pt x="162" y="203"/>
                  </a:lnTo>
                  <a:lnTo>
                    <a:pt x="81" y="324"/>
                  </a:lnTo>
                  <a:cubicBezTo>
                    <a:pt x="0" y="525"/>
                    <a:pt x="0" y="767"/>
                    <a:pt x="81" y="929"/>
                  </a:cubicBezTo>
                  <a:cubicBezTo>
                    <a:pt x="162" y="1251"/>
                    <a:pt x="403" y="1453"/>
                    <a:pt x="726" y="1493"/>
                  </a:cubicBezTo>
                  <a:lnTo>
                    <a:pt x="1008" y="1372"/>
                  </a:lnTo>
                  <a:lnTo>
                    <a:pt x="1250" y="1009"/>
                  </a:lnTo>
                  <a:lnTo>
                    <a:pt x="1250" y="687"/>
                  </a:lnTo>
                  <a:lnTo>
                    <a:pt x="1210" y="566"/>
                  </a:lnTo>
                  <a:cubicBezTo>
                    <a:pt x="1008" y="41"/>
                    <a:pt x="645" y="1"/>
                    <a:pt x="4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17"/>
            <p:cNvSpPr/>
            <p:nvPr/>
          </p:nvSpPr>
          <p:spPr>
            <a:xfrm rot="-7550157" flipH="1">
              <a:off x="1508384" y="-75569"/>
              <a:ext cx="27561" cy="35303"/>
            </a:xfrm>
            <a:custGeom>
              <a:avLst/>
              <a:gdLst/>
              <a:ahLst/>
              <a:cxnLst/>
              <a:rect l="l" t="t" r="r" b="b"/>
              <a:pathLst>
                <a:path w="808" h="1035" extrusionOk="0">
                  <a:moveTo>
                    <a:pt x="376" y="1"/>
                  </a:moveTo>
                  <a:cubicBezTo>
                    <a:pt x="331" y="1"/>
                    <a:pt x="286" y="9"/>
                    <a:pt x="243" y="26"/>
                  </a:cubicBezTo>
                  <a:lnTo>
                    <a:pt x="41" y="268"/>
                  </a:lnTo>
                  <a:cubicBezTo>
                    <a:pt x="41" y="349"/>
                    <a:pt x="41" y="389"/>
                    <a:pt x="41" y="470"/>
                  </a:cubicBezTo>
                  <a:cubicBezTo>
                    <a:pt x="1" y="550"/>
                    <a:pt x="1" y="671"/>
                    <a:pt x="1" y="752"/>
                  </a:cubicBezTo>
                  <a:lnTo>
                    <a:pt x="283" y="1034"/>
                  </a:lnTo>
                  <a:cubicBezTo>
                    <a:pt x="485" y="954"/>
                    <a:pt x="606" y="833"/>
                    <a:pt x="727" y="671"/>
                  </a:cubicBezTo>
                  <a:cubicBezTo>
                    <a:pt x="767" y="550"/>
                    <a:pt x="808" y="389"/>
                    <a:pt x="767" y="268"/>
                  </a:cubicBezTo>
                  <a:cubicBezTo>
                    <a:pt x="704" y="110"/>
                    <a:pt x="541" y="1"/>
                    <a:pt x="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7"/>
            <p:cNvSpPr/>
            <p:nvPr/>
          </p:nvSpPr>
          <p:spPr>
            <a:xfrm rot="-7550157" flipH="1">
              <a:off x="1748829" y="179788"/>
              <a:ext cx="27561" cy="32506"/>
            </a:xfrm>
            <a:custGeom>
              <a:avLst/>
              <a:gdLst/>
              <a:ahLst/>
              <a:cxnLst/>
              <a:rect l="l" t="t" r="r" b="b"/>
              <a:pathLst>
                <a:path w="808" h="953" extrusionOk="0">
                  <a:moveTo>
                    <a:pt x="485" y="0"/>
                  </a:moveTo>
                  <a:cubicBezTo>
                    <a:pt x="324" y="0"/>
                    <a:pt x="203" y="121"/>
                    <a:pt x="122" y="242"/>
                  </a:cubicBezTo>
                  <a:cubicBezTo>
                    <a:pt x="41" y="363"/>
                    <a:pt x="1" y="525"/>
                    <a:pt x="41" y="646"/>
                  </a:cubicBezTo>
                  <a:cubicBezTo>
                    <a:pt x="105" y="837"/>
                    <a:pt x="270" y="953"/>
                    <a:pt x="456" y="953"/>
                  </a:cubicBezTo>
                  <a:cubicBezTo>
                    <a:pt x="505" y="953"/>
                    <a:pt x="555" y="945"/>
                    <a:pt x="606" y="928"/>
                  </a:cubicBezTo>
                  <a:lnTo>
                    <a:pt x="807" y="686"/>
                  </a:lnTo>
                  <a:lnTo>
                    <a:pt x="807" y="605"/>
                  </a:lnTo>
                  <a:cubicBezTo>
                    <a:pt x="807" y="484"/>
                    <a:pt x="807" y="363"/>
                    <a:pt x="807" y="242"/>
                  </a:cubicBezTo>
                  <a:cubicBezTo>
                    <a:pt x="767" y="202"/>
                    <a:pt x="767" y="162"/>
                    <a:pt x="727" y="121"/>
                  </a:cubicBezTo>
                  <a:lnTo>
                    <a:pt x="4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7"/>
            <p:cNvSpPr/>
            <p:nvPr/>
          </p:nvSpPr>
          <p:spPr>
            <a:xfrm rot="-7550157" flipH="1">
              <a:off x="587367" y="2209944"/>
              <a:ext cx="26162" cy="34689"/>
            </a:xfrm>
            <a:custGeom>
              <a:avLst/>
              <a:gdLst/>
              <a:ahLst/>
              <a:cxnLst/>
              <a:rect l="l" t="t" r="r" b="b"/>
              <a:pathLst>
                <a:path w="767" h="1017" extrusionOk="0">
                  <a:moveTo>
                    <a:pt x="466" y="0"/>
                  </a:moveTo>
                  <a:cubicBezTo>
                    <a:pt x="446" y="0"/>
                    <a:pt x="425" y="3"/>
                    <a:pt x="403" y="8"/>
                  </a:cubicBezTo>
                  <a:lnTo>
                    <a:pt x="161" y="290"/>
                  </a:lnTo>
                  <a:cubicBezTo>
                    <a:pt x="161" y="331"/>
                    <a:pt x="121" y="371"/>
                    <a:pt x="121" y="371"/>
                  </a:cubicBezTo>
                  <a:cubicBezTo>
                    <a:pt x="40" y="532"/>
                    <a:pt x="0" y="694"/>
                    <a:pt x="0" y="855"/>
                  </a:cubicBezTo>
                  <a:lnTo>
                    <a:pt x="323" y="1016"/>
                  </a:lnTo>
                  <a:cubicBezTo>
                    <a:pt x="645" y="855"/>
                    <a:pt x="766" y="532"/>
                    <a:pt x="726" y="210"/>
                  </a:cubicBezTo>
                  <a:cubicBezTo>
                    <a:pt x="691" y="105"/>
                    <a:pt x="596" y="0"/>
                    <a:pt x="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7"/>
            <p:cNvSpPr/>
            <p:nvPr/>
          </p:nvSpPr>
          <p:spPr>
            <a:xfrm rot="-7550157" flipH="1">
              <a:off x="399071" y="1386553"/>
              <a:ext cx="82579" cy="71630"/>
            </a:xfrm>
            <a:custGeom>
              <a:avLst/>
              <a:gdLst/>
              <a:ahLst/>
              <a:cxnLst/>
              <a:rect l="l" t="t" r="r" b="b"/>
              <a:pathLst>
                <a:path w="2421" h="2100" extrusionOk="0">
                  <a:moveTo>
                    <a:pt x="963" y="0"/>
                  </a:moveTo>
                  <a:cubicBezTo>
                    <a:pt x="753" y="0"/>
                    <a:pt x="541" y="81"/>
                    <a:pt x="404" y="218"/>
                  </a:cubicBezTo>
                  <a:cubicBezTo>
                    <a:pt x="122" y="420"/>
                    <a:pt x="1" y="783"/>
                    <a:pt x="82" y="1105"/>
                  </a:cubicBezTo>
                  <a:lnTo>
                    <a:pt x="243" y="1468"/>
                  </a:lnTo>
                  <a:lnTo>
                    <a:pt x="445" y="1710"/>
                  </a:lnTo>
                  <a:lnTo>
                    <a:pt x="646" y="1831"/>
                  </a:lnTo>
                  <a:lnTo>
                    <a:pt x="727" y="1872"/>
                  </a:lnTo>
                  <a:cubicBezTo>
                    <a:pt x="934" y="2027"/>
                    <a:pt x="1174" y="2099"/>
                    <a:pt x="1415" y="2099"/>
                  </a:cubicBezTo>
                  <a:cubicBezTo>
                    <a:pt x="1550" y="2099"/>
                    <a:pt x="1685" y="2076"/>
                    <a:pt x="1816" y="2033"/>
                  </a:cubicBezTo>
                  <a:cubicBezTo>
                    <a:pt x="2098" y="1912"/>
                    <a:pt x="2300" y="1630"/>
                    <a:pt x="2421" y="1347"/>
                  </a:cubicBezTo>
                  <a:lnTo>
                    <a:pt x="2259" y="702"/>
                  </a:lnTo>
                  <a:lnTo>
                    <a:pt x="2058" y="460"/>
                  </a:lnTo>
                  <a:lnTo>
                    <a:pt x="2098" y="379"/>
                  </a:lnTo>
                  <a:cubicBezTo>
                    <a:pt x="1922" y="168"/>
                    <a:pt x="1654" y="49"/>
                    <a:pt x="1401" y="49"/>
                  </a:cubicBezTo>
                  <a:cubicBezTo>
                    <a:pt x="1364" y="49"/>
                    <a:pt x="1327" y="52"/>
                    <a:pt x="1291" y="57"/>
                  </a:cubicBezTo>
                  <a:lnTo>
                    <a:pt x="1251" y="57"/>
                  </a:lnTo>
                  <a:cubicBezTo>
                    <a:pt x="1161" y="18"/>
                    <a:pt x="1062" y="0"/>
                    <a:pt x="9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17"/>
            <p:cNvSpPr/>
            <p:nvPr/>
          </p:nvSpPr>
          <p:spPr>
            <a:xfrm rot="-7550157" flipH="1">
              <a:off x="994608" y="1877271"/>
              <a:ext cx="44035" cy="49732"/>
            </a:xfrm>
            <a:custGeom>
              <a:avLst/>
              <a:gdLst/>
              <a:ahLst/>
              <a:cxnLst/>
              <a:rect l="l" t="t" r="r" b="b"/>
              <a:pathLst>
                <a:path w="1291" h="1458" extrusionOk="0">
                  <a:moveTo>
                    <a:pt x="565" y="1"/>
                  </a:moveTo>
                  <a:lnTo>
                    <a:pt x="363" y="81"/>
                  </a:lnTo>
                  <a:lnTo>
                    <a:pt x="283" y="162"/>
                  </a:lnTo>
                  <a:lnTo>
                    <a:pt x="121" y="283"/>
                  </a:lnTo>
                  <a:lnTo>
                    <a:pt x="41" y="404"/>
                  </a:lnTo>
                  <a:cubicBezTo>
                    <a:pt x="0" y="606"/>
                    <a:pt x="0" y="807"/>
                    <a:pt x="41" y="968"/>
                  </a:cubicBezTo>
                  <a:cubicBezTo>
                    <a:pt x="151" y="1264"/>
                    <a:pt x="431" y="1458"/>
                    <a:pt x="725" y="1458"/>
                  </a:cubicBezTo>
                  <a:cubicBezTo>
                    <a:pt x="752" y="1458"/>
                    <a:pt x="779" y="1456"/>
                    <a:pt x="807" y="1452"/>
                  </a:cubicBezTo>
                  <a:lnTo>
                    <a:pt x="1008" y="1291"/>
                  </a:lnTo>
                  <a:lnTo>
                    <a:pt x="1250" y="888"/>
                  </a:lnTo>
                  <a:cubicBezTo>
                    <a:pt x="1291" y="727"/>
                    <a:pt x="1291" y="525"/>
                    <a:pt x="1250" y="364"/>
                  </a:cubicBezTo>
                  <a:lnTo>
                    <a:pt x="1210" y="243"/>
                  </a:lnTo>
                  <a:lnTo>
                    <a:pt x="1049" y="122"/>
                  </a:lnTo>
                  <a:lnTo>
                    <a:pt x="7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17"/>
            <p:cNvSpPr/>
            <p:nvPr/>
          </p:nvSpPr>
          <p:spPr>
            <a:xfrm rot="-7550157" flipH="1">
              <a:off x="744596" y="1913327"/>
              <a:ext cx="46832" cy="48231"/>
            </a:xfrm>
            <a:custGeom>
              <a:avLst/>
              <a:gdLst/>
              <a:ahLst/>
              <a:cxnLst/>
              <a:rect l="l" t="t" r="r" b="b"/>
              <a:pathLst>
                <a:path w="1373" h="1414" extrusionOk="0">
                  <a:moveTo>
                    <a:pt x="606" y="1"/>
                  </a:moveTo>
                  <a:lnTo>
                    <a:pt x="404" y="41"/>
                  </a:lnTo>
                  <a:lnTo>
                    <a:pt x="243" y="202"/>
                  </a:lnTo>
                  <a:lnTo>
                    <a:pt x="82" y="565"/>
                  </a:lnTo>
                  <a:cubicBezTo>
                    <a:pt x="41" y="646"/>
                    <a:pt x="1" y="767"/>
                    <a:pt x="41" y="888"/>
                  </a:cubicBezTo>
                  <a:lnTo>
                    <a:pt x="162" y="1130"/>
                  </a:lnTo>
                  <a:lnTo>
                    <a:pt x="525" y="1372"/>
                  </a:lnTo>
                  <a:cubicBezTo>
                    <a:pt x="597" y="1400"/>
                    <a:pt x="673" y="1414"/>
                    <a:pt x="749" y="1414"/>
                  </a:cubicBezTo>
                  <a:cubicBezTo>
                    <a:pt x="888" y="1414"/>
                    <a:pt x="1026" y="1369"/>
                    <a:pt x="1130" y="1291"/>
                  </a:cubicBezTo>
                  <a:lnTo>
                    <a:pt x="1251" y="1130"/>
                  </a:lnTo>
                  <a:lnTo>
                    <a:pt x="1372" y="848"/>
                  </a:lnTo>
                  <a:lnTo>
                    <a:pt x="1372" y="606"/>
                  </a:lnTo>
                  <a:lnTo>
                    <a:pt x="1251" y="323"/>
                  </a:lnTo>
                  <a:lnTo>
                    <a:pt x="1090" y="122"/>
                  </a:lnTo>
                  <a:lnTo>
                    <a:pt x="8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17"/>
            <p:cNvSpPr/>
            <p:nvPr/>
          </p:nvSpPr>
          <p:spPr>
            <a:xfrm rot="-7550157" flipH="1">
              <a:off x="131493" y="2097973"/>
              <a:ext cx="28925" cy="36088"/>
            </a:xfrm>
            <a:custGeom>
              <a:avLst/>
              <a:gdLst/>
              <a:ahLst/>
              <a:cxnLst/>
              <a:rect l="l" t="t" r="r" b="b"/>
              <a:pathLst>
                <a:path w="848" h="1058" extrusionOk="0">
                  <a:moveTo>
                    <a:pt x="312" y="373"/>
                  </a:moveTo>
                  <a:cubicBezTo>
                    <a:pt x="295" y="377"/>
                    <a:pt x="288" y="391"/>
                    <a:pt x="285" y="410"/>
                  </a:cubicBezTo>
                  <a:lnTo>
                    <a:pt x="285" y="410"/>
                  </a:lnTo>
                  <a:lnTo>
                    <a:pt x="306" y="389"/>
                  </a:lnTo>
                  <a:lnTo>
                    <a:pt x="306" y="389"/>
                  </a:lnTo>
                  <a:lnTo>
                    <a:pt x="312" y="373"/>
                  </a:lnTo>
                  <a:close/>
                  <a:moveTo>
                    <a:pt x="508" y="1"/>
                  </a:moveTo>
                  <a:cubicBezTo>
                    <a:pt x="487" y="1"/>
                    <a:pt x="465" y="3"/>
                    <a:pt x="444" y="8"/>
                  </a:cubicBezTo>
                  <a:lnTo>
                    <a:pt x="312" y="373"/>
                  </a:lnTo>
                  <a:lnTo>
                    <a:pt x="312" y="373"/>
                  </a:lnTo>
                  <a:cubicBezTo>
                    <a:pt x="315" y="372"/>
                    <a:pt x="319" y="371"/>
                    <a:pt x="323" y="371"/>
                  </a:cubicBezTo>
                  <a:lnTo>
                    <a:pt x="306" y="389"/>
                  </a:lnTo>
                  <a:lnTo>
                    <a:pt x="306" y="389"/>
                  </a:lnTo>
                  <a:lnTo>
                    <a:pt x="283" y="452"/>
                  </a:lnTo>
                  <a:cubicBezTo>
                    <a:pt x="283" y="437"/>
                    <a:pt x="283" y="423"/>
                    <a:pt x="285" y="410"/>
                  </a:cubicBezTo>
                  <a:lnTo>
                    <a:pt x="285" y="410"/>
                  </a:lnTo>
                  <a:lnTo>
                    <a:pt x="283" y="412"/>
                  </a:lnTo>
                  <a:cubicBezTo>
                    <a:pt x="122" y="492"/>
                    <a:pt x="1" y="654"/>
                    <a:pt x="1" y="855"/>
                  </a:cubicBezTo>
                  <a:lnTo>
                    <a:pt x="323" y="1057"/>
                  </a:lnTo>
                  <a:lnTo>
                    <a:pt x="525" y="1057"/>
                  </a:lnTo>
                  <a:lnTo>
                    <a:pt x="807" y="775"/>
                  </a:lnTo>
                  <a:cubicBezTo>
                    <a:pt x="807" y="734"/>
                    <a:pt x="807" y="694"/>
                    <a:pt x="807" y="654"/>
                  </a:cubicBezTo>
                  <a:cubicBezTo>
                    <a:pt x="848" y="533"/>
                    <a:pt x="848" y="371"/>
                    <a:pt x="807" y="250"/>
                  </a:cubicBezTo>
                  <a:cubicBezTo>
                    <a:pt x="772" y="110"/>
                    <a:pt x="646" y="1"/>
                    <a:pt x="5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17"/>
            <p:cNvSpPr/>
            <p:nvPr/>
          </p:nvSpPr>
          <p:spPr>
            <a:xfrm rot="-7550157" flipH="1">
              <a:off x="-18808" y="1723858"/>
              <a:ext cx="30289" cy="28174"/>
            </a:xfrm>
            <a:custGeom>
              <a:avLst/>
              <a:gdLst/>
              <a:ahLst/>
              <a:cxnLst/>
              <a:rect l="l" t="t" r="r" b="b"/>
              <a:pathLst>
                <a:path w="888" h="826" extrusionOk="0">
                  <a:moveTo>
                    <a:pt x="388" y="0"/>
                  </a:moveTo>
                  <a:cubicBezTo>
                    <a:pt x="285" y="0"/>
                    <a:pt x="183" y="28"/>
                    <a:pt x="81" y="105"/>
                  </a:cubicBezTo>
                  <a:lnTo>
                    <a:pt x="0" y="347"/>
                  </a:lnTo>
                  <a:cubicBezTo>
                    <a:pt x="0" y="638"/>
                    <a:pt x="182" y="826"/>
                    <a:pt x="400" y="826"/>
                  </a:cubicBezTo>
                  <a:cubicBezTo>
                    <a:pt x="453" y="826"/>
                    <a:pt x="509" y="815"/>
                    <a:pt x="565" y="791"/>
                  </a:cubicBezTo>
                  <a:cubicBezTo>
                    <a:pt x="766" y="710"/>
                    <a:pt x="887" y="428"/>
                    <a:pt x="847" y="186"/>
                  </a:cubicBezTo>
                  <a:lnTo>
                    <a:pt x="605" y="24"/>
                  </a:lnTo>
                  <a:lnTo>
                    <a:pt x="565" y="24"/>
                  </a:lnTo>
                  <a:cubicBezTo>
                    <a:pt x="506" y="10"/>
                    <a:pt x="447" y="0"/>
                    <a:pt x="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17"/>
            <p:cNvSpPr/>
            <p:nvPr/>
          </p:nvSpPr>
          <p:spPr>
            <a:xfrm rot="-7550157" flipH="1">
              <a:off x="190990" y="1604561"/>
              <a:ext cx="49527" cy="55053"/>
            </a:xfrm>
            <a:custGeom>
              <a:avLst/>
              <a:gdLst/>
              <a:ahLst/>
              <a:cxnLst/>
              <a:rect l="l" t="t" r="r" b="b"/>
              <a:pathLst>
                <a:path w="1452" h="1614" extrusionOk="0">
                  <a:moveTo>
                    <a:pt x="645" y="0"/>
                  </a:moveTo>
                  <a:cubicBezTo>
                    <a:pt x="242" y="202"/>
                    <a:pt x="0" y="605"/>
                    <a:pt x="0" y="1049"/>
                  </a:cubicBezTo>
                  <a:lnTo>
                    <a:pt x="121" y="1291"/>
                  </a:lnTo>
                  <a:lnTo>
                    <a:pt x="403" y="1533"/>
                  </a:lnTo>
                  <a:lnTo>
                    <a:pt x="645" y="1614"/>
                  </a:lnTo>
                  <a:cubicBezTo>
                    <a:pt x="968" y="1533"/>
                    <a:pt x="1250" y="1331"/>
                    <a:pt x="1371" y="1049"/>
                  </a:cubicBezTo>
                  <a:cubicBezTo>
                    <a:pt x="1452" y="847"/>
                    <a:pt x="1452" y="605"/>
                    <a:pt x="1371" y="404"/>
                  </a:cubicBezTo>
                  <a:cubicBezTo>
                    <a:pt x="1371" y="363"/>
                    <a:pt x="1331" y="323"/>
                    <a:pt x="1331" y="242"/>
                  </a:cubicBezTo>
                  <a:lnTo>
                    <a:pt x="1170" y="121"/>
                  </a:lnTo>
                  <a:lnTo>
                    <a:pt x="8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17"/>
            <p:cNvSpPr/>
            <p:nvPr/>
          </p:nvSpPr>
          <p:spPr>
            <a:xfrm rot="-7550157" flipH="1">
              <a:off x="1392384" y="1345177"/>
              <a:ext cx="78452" cy="95473"/>
            </a:xfrm>
            <a:custGeom>
              <a:avLst/>
              <a:gdLst/>
              <a:ahLst/>
              <a:cxnLst/>
              <a:rect l="l" t="t" r="r" b="b"/>
              <a:pathLst>
                <a:path w="2300" h="2799" extrusionOk="0">
                  <a:moveTo>
                    <a:pt x="1334" y="0"/>
                  </a:moveTo>
                  <a:cubicBezTo>
                    <a:pt x="1280" y="0"/>
                    <a:pt x="1225" y="5"/>
                    <a:pt x="1170" y="14"/>
                  </a:cubicBezTo>
                  <a:lnTo>
                    <a:pt x="807" y="296"/>
                  </a:lnTo>
                  <a:lnTo>
                    <a:pt x="726" y="417"/>
                  </a:lnTo>
                  <a:cubicBezTo>
                    <a:pt x="565" y="579"/>
                    <a:pt x="484" y="780"/>
                    <a:pt x="444" y="982"/>
                  </a:cubicBezTo>
                  <a:lnTo>
                    <a:pt x="283" y="1143"/>
                  </a:lnTo>
                  <a:lnTo>
                    <a:pt x="121" y="1466"/>
                  </a:lnTo>
                  <a:lnTo>
                    <a:pt x="81" y="1547"/>
                  </a:lnTo>
                  <a:cubicBezTo>
                    <a:pt x="41" y="1708"/>
                    <a:pt x="0" y="1869"/>
                    <a:pt x="41" y="2071"/>
                  </a:cubicBezTo>
                  <a:lnTo>
                    <a:pt x="283" y="2474"/>
                  </a:lnTo>
                  <a:lnTo>
                    <a:pt x="605" y="2676"/>
                  </a:lnTo>
                  <a:lnTo>
                    <a:pt x="726" y="2756"/>
                  </a:lnTo>
                  <a:cubicBezTo>
                    <a:pt x="826" y="2785"/>
                    <a:pt x="926" y="2798"/>
                    <a:pt x="1025" y="2798"/>
                  </a:cubicBezTo>
                  <a:cubicBezTo>
                    <a:pt x="1204" y="2798"/>
                    <a:pt x="1377" y="2754"/>
                    <a:pt x="1533" y="2676"/>
                  </a:cubicBezTo>
                  <a:lnTo>
                    <a:pt x="1775" y="2353"/>
                  </a:lnTo>
                  <a:lnTo>
                    <a:pt x="1896" y="2030"/>
                  </a:lnTo>
                  <a:lnTo>
                    <a:pt x="1896" y="1869"/>
                  </a:lnTo>
                  <a:lnTo>
                    <a:pt x="2138" y="1587"/>
                  </a:lnTo>
                  <a:lnTo>
                    <a:pt x="2299" y="1224"/>
                  </a:lnTo>
                  <a:lnTo>
                    <a:pt x="2259" y="740"/>
                  </a:lnTo>
                  <a:cubicBezTo>
                    <a:pt x="2152" y="275"/>
                    <a:pt x="1759" y="0"/>
                    <a:pt x="1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17"/>
            <p:cNvSpPr/>
            <p:nvPr/>
          </p:nvSpPr>
          <p:spPr>
            <a:xfrm rot="-7550157" flipH="1">
              <a:off x="1552141" y="951190"/>
              <a:ext cx="44070" cy="51403"/>
            </a:xfrm>
            <a:custGeom>
              <a:avLst/>
              <a:gdLst/>
              <a:ahLst/>
              <a:cxnLst/>
              <a:rect l="l" t="t" r="r" b="b"/>
              <a:pathLst>
                <a:path w="1292" h="1507" extrusionOk="0">
                  <a:moveTo>
                    <a:pt x="687" y="0"/>
                  </a:moveTo>
                  <a:cubicBezTo>
                    <a:pt x="487" y="0"/>
                    <a:pt x="297" y="84"/>
                    <a:pt x="162" y="252"/>
                  </a:cubicBezTo>
                  <a:cubicBezTo>
                    <a:pt x="41" y="494"/>
                    <a:pt x="1" y="776"/>
                    <a:pt x="82" y="1018"/>
                  </a:cubicBezTo>
                  <a:cubicBezTo>
                    <a:pt x="162" y="1220"/>
                    <a:pt x="283" y="1381"/>
                    <a:pt x="485" y="1462"/>
                  </a:cubicBezTo>
                  <a:cubicBezTo>
                    <a:pt x="546" y="1493"/>
                    <a:pt x="614" y="1506"/>
                    <a:pt x="683" y="1506"/>
                  </a:cubicBezTo>
                  <a:cubicBezTo>
                    <a:pt x="794" y="1506"/>
                    <a:pt x="909" y="1472"/>
                    <a:pt x="1009" y="1422"/>
                  </a:cubicBezTo>
                  <a:lnTo>
                    <a:pt x="1130" y="1260"/>
                  </a:lnTo>
                  <a:lnTo>
                    <a:pt x="1170" y="1099"/>
                  </a:lnTo>
                  <a:lnTo>
                    <a:pt x="1130" y="1059"/>
                  </a:lnTo>
                  <a:lnTo>
                    <a:pt x="1251" y="857"/>
                  </a:lnTo>
                  <a:lnTo>
                    <a:pt x="1291" y="575"/>
                  </a:lnTo>
                  <a:lnTo>
                    <a:pt x="1211" y="373"/>
                  </a:lnTo>
                  <a:lnTo>
                    <a:pt x="1130" y="252"/>
                  </a:lnTo>
                  <a:lnTo>
                    <a:pt x="928" y="91"/>
                  </a:lnTo>
                  <a:lnTo>
                    <a:pt x="807" y="10"/>
                  </a:lnTo>
                  <a:cubicBezTo>
                    <a:pt x="767" y="3"/>
                    <a:pt x="727" y="0"/>
                    <a:pt x="6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17"/>
            <p:cNvSpPr/>
            <p:nvPr/>
          </p:nvSpPr>
          <p:spPr>
            <a:xfrm rot="-7550157" flipH="1">
              <a:off x="1195346" y="722898"/>
              <a:ext cx="78418" cy="83944"/>
            </a:xfrm>
            <a:custGeom>
              <a:avLst/>
              <a:gdLst/>
              <a:ahLst/>
              <a:cxnLst/>
              <a:rect l="l" t="t" r="r" b="b"/>
              <a:pathLst>
                <a:path w="2299" h="2461" extrusionOk="0">
                  <a:moveTo>
                    <a:pt x="1089" y="0"/>
                  </a:moveTo>
                  <a:cubicBezTo>
                    <a:pt x="363" y="242"/>
                    <a:pt x="0" y="1008"/>
                    <a:pt x="202" y="1734"/>
                  </a:cubicBezTo>
                  <a:cubicBezTo>
                    <a:pt x="282" y="1936"/>
                    <a:pt x="403" y="2097"/>
                    <a:pt x="524" y="2258"/>
                  </a:cubicBezTo>
                  <a:lnTo>
                    <a:pt x="807" y="2379"/>
                  </a:lnTo>
                  <a:lnTo>
                    <a:pt x="1049" y="2460"/>
                  </a:lnTo>
                  <a:lnTo>
                    <a:pt x="1331" y="2460"/>
                  </a:lnTo>
                  <a:lnTo>
                    <a:pt x="1855" y="2258"/>
                  </a:lnTo>
                  <a:lnTo>
                    <a:pt x="2178" y="1936"/>
                  </a:lnTo>
                  <a:lnTo>
                    <a:pt x="2299" y="1613"/>
                  </a:lnTo>
                  <a:lnTo>
                    <a:pt x="2299" y="1129"/>
                  </a:lnTo>
                  <a:lnTo>
                    <a:pt x="2138" y="484"/>
                  </a:lnTo>
                  <a:lnTo>
                    <a:pt x="1815" y="121"/>
                  </a:lnTo>
                  <a:lnTo>
                    <a:pt x="15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17"/>
            <p:cNvSpPr/>
            <p:nvPr/>
          </p:nvSpPr>
          <p:spPr>
            <a:xfrm rot="-7550157" flipH="1">
              <a:off x="1328263" y="1208212"/>
              <a:ext cx="78452" cy="78554"/>
            </a:xfrm>
            <a:custGeom>
              <a:avLst/>
              <a:gdLst/>
              <a:ahLst/>
              <a:cxnLst/>
              <a:rect l="l" t="t" r="r" b="b"/>
              <a:pathLst>
                <a:path w="2300" h="2303" extrusionOk="0">
                  <a:moveTo>
                    <a:pt x="1056" y="1"/>
                  </a:moveTo>
                  <a:cubicBezTo>
                    <a:pt x="790" y="1"/>
                    <a:pt x="531" y="90"/>
                    <a:pt x="323" y="246"/>
                  </a:cubicBezTo>
                  <a:lnTo>
                    <a:pt x="121" y="569"/>
                  </a:lnTo>
                  <a:lnTo>
                    <a:pt x="0" y="851"/>
                  </a:lnTo>
                  <a:lnTo>
                    <a:pt x="0" y="1375"/>
                  </a:lnTo>
                  <a:cubicBezTo>
                    <a:pt x="202" y="1899"/>
                    <a:pt x="686" y="2262"/>
                    <a:pt x="1251" y="2303"/>
                  </a:cubicBezTo>
                  <a:lnTo>
                    <a:pt x="1372" y="2303"/>
                  </a:lnTo>
                  <a:lnTo>
                    <a:pt x="1734" y="2182"/>
                  </a:lnTo>
                  <a:lnTo>
                    <a:pt x="1976" y="2020"/>
                  </a:lnTo>
                  <a:lnTo>
                    <a:pt x="2178" y="1698"/>
                  </a:lnTo>
                  <a:cubicBezTo>
                    <a:pt x="2299" y="1415"/>
                    <a:pt x="2299" y="1133"/>
                    <a:pt x="2178" y="810"/>
                  </a:cubicBezTo>
                  <a:cubicBezTo>
                    <a:pt x="2057" y="488"/>
                    <a:pt x="1815" y="206"/>
                    <a:pt x="1492" y="85"/>
                  </a:cubicBezTo>
                  <a:cubicBezTo>
                    <a:pt x="1350" y="27"/>
                    <a:pt x="1202" y="1"/>
                    <a:pt x="1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17"/>
            <p:cNvSpPr/>
            <p:nvPr/>
          </p:nvSpPr>
          <p:spPr>
            <a:xfrm rot="-7550157" flipH="1">
              <a:off x="743879" y="152783"/>
              <a:ext cx="11017" cy="26196"/>
            </a:xfrm>
            <a:custGeom>
              <a:avLst/>
              <a:gdLst/>
              <a:ahLst/>
              <a:cxnLst/>
              <a:rect l="l" t="t" r="r" b="b"/>
              <a:pathLst>
                <a:path w="323" h="768" extrusionOk="0">
                  <a:moveTo>
                    <a:pt x="0" y="1"/>
                  </a:moveTo>
                  <a:lnTo>
                    <a:pt x="81" y="767"/>
                  </a:lnTo>
                  <a:lnTo>
                    <a:pt x="282" y="444"/>
                  </a:lnTo>
                  <a:cubicBezTo>
                    <a:pt x="323" y="364"/>
                    <a:pt x="323" y="283"/>
                    <a:pt x="323" y="202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17"/>
            <p:cNvSpPr/>
            <p:nvPr/>
          </p:nvSpPr>
          <p:spPr>
            <a:xfrm rot="-7550157" flipH="1">
              <a:off x="939188" y="1215649"/>
              <a:ext cx="64672" cy="68833"/>
            </a:xfrm>
            <a:custGeom>
              <a:avLst/>
              <a:gdLst/>
              <a:ahLst/>
              <a:cxnLst/>
              <a:rect l="l" t="t" r="r" b="b"/>
              <a:pathLst>
                <a:path w="1896" h="2018" extrusionOk="0">
                  <a:moveTo>
                    <a:pt x="766" y="1"/>
                  </a:moveTo>
                  <a:lnTo>
                    <a:pt x="565" y="82"/>
                  </a:lnTo>
                  <a:lnTo>
                    <a:pt x="282" y="364"/>
                  </a:lnTo>
                  <a:lnTo>
                    <a:pt x="81" y="767"/>
                  </a:lnTo>
                  <a:cubicBezTo>
                    <a:pt x="40" y="928"/>
                    <a:pt x="0" y="1090"/>
                    <a:pt x="40" y="1251"/>
                  </a:cubicBezTo>
                  <a:lnTo>
                    <a:pt x="282" y="1695"/>
                  </a:lnTo>
                  <a:lnTo>
                    <a:pt x="605" y="1896"/>
                  </a:lnTo>
                  <a:lnTo>
                    <a:pt x="766" y="1977"/>
                  </a:lnTo>
                  <a:cubicBezTo>
                    <a:pt x="847" y="2004"/>
                    <a:pt x="937" y="2017"/>
                    <a:pt x="1029" y="2017"/>
                  </a:cubicBezTo>
                  <a:cubicBezTo>
                    <a:pt x="1214" y="2017"/>
                    <a:pt x="1412" y="1964"/>
                    <a:pt x="1573" y="1856"/>
                  </a:cubicBezTo>
                  <a:lnTo>
                    <a:pt x="1815" y="1533"/>
                  </a:lnTo>
                  <a:lnTo>
                    <a:pt x="1895" y="1251"/>
                  </a:lnTo>
                  <a:lnTo>
                    <a:pt x="1895" y="807"/>
                  </a:lnTo>
                  <a:lnTo>
                    <a:pt x="1815" y="485"/>
                  </a:lnTo>
                  <a:lnTo>
                    <a:pt x="1492" y="162"/>
                  </a:lnTo>
                  <a:lnTo>
                    <a:pt x="12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17"/>
            <p:cNvSpPr/>
            <p:nvPr/>
          </p:nvSpPr>
          <p:spPr>
            <a:xfrm rot="-7550157" flipH="1">
              <a:off x="960375" y="1455202"/>
              <a:ext cx="70197" cy="74325"/>
            </a:xfrm>
            <a:custGeom>
              <a:avLst/>
              <a:gdLst/>
              <a:ahLst/>
              <a:cxnLst/>
              <a:rect l="l" t="t" r="r" b="b"/>
              <a:pathLst>
                <a:path w="2058" h="2179" extrusionOk="0">
                  <a:moveTo>
                    <a:pt x="928" y="1"/>
                  </a:moveTo>
                  <a:lnTo>
                    <a:pt x="565" y="82"/>
                  </a:lnTo>
                  <a:lnTo>
                    <a:pt x="364" y="203"/>
                  </a:lnTo>
                  <a:lnTo>
                    <a:pt x="162" y="445"/>
                  </a:lnTo>
                  <a:cubicBezTo>
                    <a:pt x="41" y="727"/>
                    <a:pt x="1" y="1049"/>
                    <a:pt x="122" y="1332"/>
                  </a:cubicBezTo>
                  <a:cubicBezTo>
                    <a:pt x="243" y="1695"/>
                    <a:pt x="525" y="2017"/>
                    <a:pt x="848" y="2179"/>
                  </a:cubicBezTo>
                  <a:lnTo>
                    <a:pt x="1251" y="2179"/>
                  </a:lnTo>
                  <a:lnTo>
                    <a:pt x="1574" y="2017"/>
                  </a:lnTo>
                  <a:lnTo>
                    <a:pt x="1856" y="1735"/>
                  </a:lnTo>
                  <a:cubicBezTo>
                    <a:pt x="2017" y="1412"/>
                    <a:pt x="2057" y="1049"/>
                    <a:pt x="1936" y="727"/>
                  </a:cubicBezTo>
                  <a:cubicBezTo>
                    <a:pt x="1775" y="283"/>
                    <a:pt x="1372" y="1"/>
                    <a:pt x="9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17"/>
            <p:cNvSpPr/>
            <p:nvPr/>
          </p:nvSpPr>
          <p:spPr>
            <a:xfrm rot="-7550157" flipH="1">
              <a:off x="702923" y="1490777"/>
              <a:ext cx="78452" cy="77224"/>
            </a:xfrm>
            <a:custGeom>
              <a:avLst/>
              <a:gdLst/>
              <a:ahLst/>
              <a:cxnLst/>
              <a:rect l="l" t="t" r="r" b="b"/>
              <a:pathLst>
                <a:path w="2300" h="2264" extrusionOk="0">
                  <a:moveTo>
                    <a:pt x="1073" y="1"/>
                  </a:moveTo>
                  <a:cubicBezTo>
                    <a:pt x="663" y="1"/>
                    <a:pt x="268" y="236"/>
                    <a:pt x="81" y="610"/>
                  </a:cubicBezTo>
                  <a:lnTo>
                    <a:pt x="0" y="933"/>
                  </a:lnTo>
                  <a:lnTo>
                    <a:pt x="0" y="1215"/>
                  </a:lnTo>
                  <a:lnTo>
                    <a:pt x="121" y="1538"/>
                  </a:lnTo>
                  <a:cubicBezTo>
                    <a:pt x="323" y="1860"/>
                    <a:pt x="686" y="2143"/>
                    <a:pt x="1130" y="2264"/>
                  </a:cubicBezTo>
                  <a:lnTo>
                    <a:pt x="1452" y="2264"/>
                  </a:lnTo>
                  <a:lnTo>
                    <a:pt x="1694" y="2183"/>
                  </a:lnTo>
                  <a:lnTo>
                    <a:pt x="1977" y="1981"/>
                  </a:lnTo>
                  <a:cubicBezTo>
                    <a:pt x="2219" y="1659"/>
                    <a:pt x="2299" y="1215"/>
                    <a:pt x="2178" y="812"/>
                  </a:cubicBezTo>
                  <a:cubicBezTo>
                    <a:pt x="2017" y="368"/>
                    <a:pt x="1614" y="46"/>
                    <a:pt x="1170" y="5"/>
                  </a:cubicBezTo>
                  <a:cubicBezTo>
                    <a:pt x="1138" y="2"/>
                    <a:pt x="1106" y="1"/>
                    <a:pt x="10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17"/>
            <p:cNvSpPr/>
            <p:nvPr/>
          </p:nvSpPr>
          <p:spPr>
            <a:xfrm rot="-7550157" flipH="1">
              <a:off x="952532" y="438745"/>
              <a:ext cx="53688" cy="53654"/>
            </a:xfrm>
            <a:custGeom>
              <a:avLst/>
              <a:gdLst/>
              <a:ahLst/>
              <a:cxnLst/>
              <a:rect l="l" t="t" r="r" b="b"/>
              <a:pathLst>
                <a:path w="1574" h="1573" extrusionOk="0">
                  <a:moveTo>
                    <a:pt x="726" y="0"/>
                  </a:moveTo>
                  <a:cubicBezTo>
                    <a:pt x="565" y="40"/>
                    <a:pt x="404" y="161"/>
                    <a:pt x="283" y="323"/>
                  </a:cubicBezTo>
                  <a:lnTo>
                    <a:pt x="202" y="363"/>
                  </a:lnTo>
                  <a:lnTo>
                    <a:pt x="41" y="686"/>
                  </a:lnTo>
                  <a:lnTo>
                    <a:pt x="0" y="887"/>
                  </a:lnTo>
                  <a:cubicBezTo>
                    <a:pt x="0" y="928"/>
                    <a:pt x="0" y="1008"/>
                    <a:pt x="41" y="1049"/>
                  </a:cubicBezTo>
                  <a:cubicBezTo>
                    <a:pt x="81" y="1250"/>
                    <a:pt x="242" y="1412"/>
                    <a:pt x="444" y="1533"/>
                  </a:cubicBezTo>
                  <a:cubicBezTo>
                    <a:pt x="538" y="1559"/>
                    <a:pt x="637" y="1573"/>
                    <a:pt x="735" y="1573"/>
                  </a:cubicBezTo>
                  <a:cubicBezTo>
                    <a:pt x="932" y="1573"/>
                    <a:pt x="1130" y="1519"/>
                    <a:pt x="1291" y="1412"/>
                  </a:cubicBezTo>
                  <a:lnTo>
                    <a:pt x="1452" y="1250"/>
                  </a:lnTo>
                  <a:lnTo>
                    <a:pt x="1573" y="928"/>
                  </a:lnTo>
                  <a:lnTo>
                    <a:pt x="1573" y="726"/>
                  </a:lnTo>
                  <a:lnTo>
                    <a:pt x="1573" y="645"/>
                  </a:lnTo>
                  <a:cubicBezTo>
                    <a:pt x="1493" y="403"/>
                    <a:pt x="1331" y="161"/>
                    <a:pt x="1130" y="40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17"/>
            <p:cNvSpPr/>
            <p:nvPr/>
          </p:nvSpPr>
          <p:spPr>
            <a:xfrm rot="-7550157" flipH="1">
              <a:off x="846113" y="1052366"/>
              <a:ext cx="63307" cy="70948"/>
            </a:xfrm>
            <a:custGeom>
              <a:avLst/>
              <a:gdLst/>
              <a:ahLst/>
              <a:cxnLst/>
              <a:rect l="l" t="t" r="r" b="b"/>
              <a:pathLst>
                <a:path w="1856" h="2080" extrusionOk="0">
                  <a:moveTo>
                    <a:pt x="727" y="0"/>
                  </a:moveTo>
                  <a:lnTo>
                    <a:pt x="444" y="121"/>
                  </a:lnTo>
                  <a:lnTo>
                    <a:pt x="122" y="484"/>
                  </a:lnTo>
                  <a:lnTo>
                    <a:pt x="1" y="847"/>
                  </a:lnTo>
                  <a:lnTo>
                    <a:pt x="41" y="1331"/>
                  </a:lnTo>
                  <a:cubicBezTo>
                    <a:pt x="253" y="1966"/>
                    <a:pt x="646" y="2080"/>
                    <a:pt x="897" y="2080"/>
                  </a:cubicBezTo>
                  <a:cubicBezTo>
                    <a:pt x="981" y="2080"/>
                    <a:pt x="1049" y="2067"/>
                    <a:pt x="1090" y="2057"/>
                  </a:cubicBezTo>
                  <a:lnTo>
                    <a:pt x="1452" y="1775"/>
                  </a:lnTo>
                  <a:lnTo>
                    <a:pt x="1694" y="1412"/>
                  </a:lnTo>
                  <a:cubicBezTo>
                    <a:pt x="1815" y="1210"/>
                    <a:pt x="1856" y="968"/>
                    <a:pt x="1815" y="726"/>
                  </a:cubicBezTo>
                  <a:lnTo>
                    <a:pt x="1573" y="282"/>
                  </a:lnTo>
                  <a:lnTo>
                    <a:pt x="1251" y="81"/>
                  </a:lnTo>
                  <a:lnTo>
                    <a:pt x="7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17"/>
            <p:cNvSpPr/>
            <p:nvPr/>
          </p:nvSpPr>
          <p:spPr>
            <a:xfrm rot="-7550157" flipH="1">
              <a:off x="1749259" y="1424379"/>
              <a:ext cx="45400" cy="49561"/>
            </a:xfrm>
            <a:custGeom>
              <a:avLst/>
              <a:gdLst/>
              <a:ahLst/>
              <a:cxnLst/>
              <a:rect l="l" t="t" r="r" b="b"/>
              <a:pathLst>
                <a:path w="1331" h="1453" extrusionOk="0">
                  <a:moveTo>
                    <a:pt x="524" y="1"/>
                  </a:moveTo>
                  <a:lnTo>
                    <a:pt x="323" y="122"/>
                  </a:lnTo>
                  <a:lnTo>
                    <a:pt x="81" y="565"/>
                  </a:lnTo>
                  <a:cubicBezTo>
                    <a:pt x="40" y="686"/>
                    <a:pt x="0" y="807"/>
                    <a:pt x="40" y="928"/>
                  </a:cubicBezTo>
                  <a:lnTo>
                    <a:pt x="161" y="1130"/>
                  </a:lnTo>
                  <a:lnTo>
                    <a:pt x="484" y="1372"/>
                  </a:lnTo>
                  <a:cubicBezTo>
                    <a:pt x="605" y="1452"/>
                    <a:pt x="726" y="1452"/>
                    <a:pt x="847" y="1452"/>
                  </a:cubicBezTo>
                  <a:lnTo>
                    <a:pt x="1049" y="1291"/>
                  </a:lnTo>
                  <a:lnTo>
                    <a:pt x="1250" y="928"/>
                  </a:lnTo>
                  <a:cubicBezTo>
                    <a:pt x="1291" y="807"/>
                    <a:pt x="1331" y="686"/>
                    <a:pt x="1291" y="565"/>
                  </a:cubicBezTo>
                  <a:lnTo>
                    <a:pt x="1210" y="364"/>
                  </a:lnTo>
                  <a:lnTo>
                    <a:pt x="847" y="41"/>
                  </a:lnTo>
                  <a:cubicBezTo>
                    <a:pt x="726" y="1"/>
                    <a:pt x="605" y="1"/>
                    <a:pt x="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17"/>
            <p:cNvSpPr/>
            <p:nvPr/>
          </p:nvSpPr>
          <p:spPr>
            <a:xfrm rot="-7550157" flipH="1">
              <a:off x="1451315" y="257698"/>
              <a:ext cx="35815" cy="28959"/>
            </a:xfrm>
            <a:custGeom>
              <a:avLst/>
              <a:gdLst/>
              <a:ahLst/>
              <a:cxnLst/>
              <a:rect l="l" t="t" r="r" b="b"/>
              <a:pathLst>
                <a:path w="1050" h="849" extrusionOk="0">
                  <a:moveTo>
                    <a:pt x="559" y="0"/>
                  </a:moveTo>
                  <a:cubicBezTo>
                    <a:pt x="496" y="0"/>
                    <a:pt x="430" y="13"/>
                    <a:pt x="364" y="41"/>
                  </a:cubicBezTo>
                  <a:cubicBezTo>
                    <a:pt x="122" y="122"/>
                    <a:pt x="1" y="364"/>
                    <a:pt x="41" y="646"/>
                  </a:cubicBezTo>
                  <a:lnTo>
                    <a:pt x="202" y="808"/>
                  </a:lnTo>
                  <a:cubicBezTo>
                    <a:pt x="283" y="835"/>
                    <a:pt x="368" y="848"/>
                    <a:pt x="453" y="848"/>
                  </a:cubicBezTo>
                  <a:cubicBezTo>
                    <a:pt x="623" y="848"/>
                    <a:pt x="794" y="794"/>
                    <a:pt x="928" y="687"/>
                  </a:cubicBezTo>
                  <a:lnTo>
                    <a:pt x="1049" y="404"/>
                  </a:lnTo>
                  <a:lnTo>
                    <a:pt x="1049" y="324"/>
                  </a:lnTo>
                  <a:cubicBezTo>
                    <a:pt x="956" y="138"/>
                    <a:pt x="769" y="0"/>
                    <a:pt x="5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2" name="Google Shape;592;p17"/>
          <p:cNvGrpSpPr/>
          <p:nvPr/>
        </p:nvGrpSpPr>
        <p:grpSpPr>
          <a:xfrm rot="-5538499">
            <a:off x="-1087743" y="4439639"/>
            <a:ext cx="3120048" cy="2172523"/>
            <a:chOff x="2408692" y="-569353"/>
            <a:chExt cx="3769974" cy="2558659"/>
          </a:xfrm>
          <a:solidFill>
            <a:srgbClr val="3E4033"/>
          </a:solidFill>
        </p:grpSpPr>
        <p:sp>
          <p:nvSpPr>
            <p:cNvPr id="593" name="Google Shape;593;p17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17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17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17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17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8" name="Google Shape;598;p17"/>
          <p:cNvSpPr txBox="1">
            <a:spLocks noGrp="1"/>
          </p:cNvSpPr>
          <p:nvPr>
            <p:ph type="subTitle" idx="1"/>
          </p:nvPr>
        </p:nvSpPr>
        <p:spPr>
          <a:xfrm>
            <a:off x="1657800" y="2462133"/>
            <a:ext cx="8876400" cy="12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599" name="Google Shape;599;p17"/>
          <p:cNvSpPr txBox="1">
            <a:spLocks noGrp="1"/>
          </p:cNvSpPr>
          <p:nvPr>
            <p:ph type="title"/>
          </p:nvPr>
        </p:nvSpPr>
        <p:spPr>
          <a:xfrm>
            <a:off x="3784600" y="3706300"/>
            <a:ext cx="4622800" cy="11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8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"/>
          <p:cNvSpPr txBox="1">
            <a:spLocks noGrp="1"/>
          </p:cNvSpPr>
          <p:nvPr>
            <p:ph type="body" idx="1"/>
          </p:nvPr>
        </p:nvSpPr>
        <p:spPr>
          <a:xfrm>
            <a:off x="1194667" y="1536633"/>
            <a:ext cx="9708800" cy="4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733"/>
            </a:lvl9pPr>
          </a:lstStyle>
          <a:p>
            <a:endParaRPr/>
          </a:p>
        </p:txBody>
      </p:sp>
      <p:grpSp>
        <p:nvGrpSpPr>
          <p:cNvPr id="210" name="Google Shape;210;p4"/>
          <p:cNvGrpSpPr/>
          <p:nvPr/>
        </p:nvGrpSpPr>
        <p:grpSpPr>
          <a:xfrm rot="6208042">
            <a:off x="10907620" y="65870"/>
            <a:ext cx="1461208" cy="1160765"/>
            <a:chOff x="2408692" y="-569353"/>
            <a:chExt cx="3769974" cy="2558659"/>
          </a:xfrm>
        </p:grpSpPr>
        <p:sp>
          <p:nvSpPr>
            <p:cNvPr id="211" name="Google Shape;211;p4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4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4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4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4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6" name="Google Shape;216;p4"/>
          <p:cNvSpPr/>
          <p:nvPr/>
        </p:nvSpPr>
        <p:spPr>
          <a:xfrm rot="4386371" flipH="1">
            <a:off x="80818" y="5069407"/>
            <a:ext cx="1975319" cy="2585541"/>
          </a:xfrm>
          <a:custGeom>
            <a:avLst/>
            <a:gdLst/>
            <a:ahLst/>
            <a:cxnLst/>
            <a:rect l="l" t="t" r="r" b="b"/>
            <a:pathLst>
              <a:path w="121444" h="145414" extrusionOk="0">
                <a:moveTo>
                  <a:pt x="11105" y="1"/>
                </a:moveTo>
                <a:cubicBezTo>
                  <a:pt x="7386" y="1"/>
                  <a:pt x="3657" y="718"/>
                  <a:pt x="220" y="2141"/>
                </a:cubicBezTo>
                <a:lnTo>
                  <a:pt x="0" y="16548"/>
                </a:lnTo>
                <a:cubicBezTo>
                  <a:pt x="9883" y="21028"/>
                  <a:pt x="18887" y="27045"/>
                  <a:pt x="20731" y="38640"/>
                </a:cubicBezTo>
                <a:cubicBezTo>
                  <a:pt x="21917" y="45843"/>
                  <a:pt x="18974" y="53178"/>
                  <a:pt x="19458" y="60513"/>
                </a:cubicBezTo>
                <a:cubicBezTo>
                  <a:pt x="20029" y="69825"/>
                  <a:pt x="25914" y="77643"/>
                  <a:pt x="32195" y="83924"/>
                </a:cubicBezTo>
                <a:cubicBezTo>
                  <a:pt x="38476" y="90204"/>
                  <a:pt x="45547" y="95826"/>
                  <a:pt x="49851" y="103864"/>
                </a:cubicBezTo>
                <a:cubicBezTo>
                  <a:pt x="56835" y="116821"/>
                  <a:pt x="54639" y="134917"/>
                  <a:pt x="44800" y="145414"/>
                </a:cubicBezTo>
                <a:lnTo>
                  <a:pt x="121443" y="125342"/>
                </a:lnTo>
                <a:cubicBezTo>
                  <a:pt x="119467" y="105050"/>
                  <a:pt x="106949" y="86427"/>
                  <a:pt x="89864" y="78433"/>
                </a:cubicBezTo>
                <a:cubicBezTo>
                  <a:pt x="82002" y="74744"/>
                  <a:pt x="73481" y="73251"/>
                  <a:pt x="65356" y="70396"/>
                </a:cubicBezTo>
                <a:cubicBezTo>
                  <a:pt x="57230" y="67541"/>
                  <a:pt x="49061" y="62973"/>
                  <a:pt x="44493" y="55067"/>
                </a:cubicBezTo>
                <a:cubicBezTo>
                  <a:pt x="36938" y="42110"/>
                  <a:pt x="40803" y="23795"/>
                  <a:pt x="32766" y="11233"/>
                </a:cubicBezTo>
                <a:cubicBezTo>
                  <a:pt x="27948" y="3701"/>
                  <a:pt x="19551" y="1"/>
                  <a:pt x="11105" y="1"/>
                </a:cubicBezTo>
                <a:close/>
              </a:path>
            </a:pathLst>
          </a:custGeom>
          <a:solidFill>
            <a:srgbClr val="B7B9AB">
              <a:alpha val="60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4"/>
          <p:cNvSpPr txBox="1">
            <a:spLocks noGrp="1"/>
          </p:cNvSpPr>
          <p:nvPr>
            <p:ph type="title"/>
          </p:nvPr>
        </p:nvSpPr>
        <p:spPr>
          <a:xfrm>
            <a:off x="415600" y="6234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5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>
            <a:spLocks noGrp="1"/>
          </p:cNvSpPr>
          <p:nvPr>
            <p:ph type="title"/>
          </p:nvPr>
        </p:nvSpPr>
        <p:spPr>
          <a:xfrm>
            <a:off x="2578117" y="3806733"/>
            <a:ext cx="2915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title" idx="2"/>
          </p:nvPr>
        </p:nvSpPr>
        <p:spPr>
          <a:xfrm>
            <a:off x="6701651" y="3806733"/>
            <a:ext cx="2915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25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5"/>
          <p:cNvGrpSpPr/>
          <p:nvPr/>
        </p:nvGrpSpPr>
        <p:grpSpPr>
          <a:xfrm>
            <a:off x="-2283370" y="4045673"/>
            <a:ext cx="5024211" cy="3799184"/>
            <a:chOff x="-1712527" y="3034255"/>
            <a:chExt cx="3768158" cy="2849388"/>
          </a:xfrm>
        </p:grpSpPr>
        <p:sp>
          <p:nvSpPr>
            <p:cNvPr id="222" name="Google Shape;222;p5"/>
            <p:cNvSpPr/>
            <p:nvPr/>
          </p:nvSpPr>
          <p:spPr>
            <a:xfrm rot="-5016194">
              <a:off x="-1065061" y="2701704"/>
              <a:ext cx="2473226" cy="3514489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5"/>
            <p:cNvSpPr/>
            <p:nvPr/>
          </p:nvSpPr>
          <p:spPr>
            <a:xfrm rot="-5016194">
              <a:off x="350222" y="4354653"/>
              <a:ext cx="16542" cy="9686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5"/>
            <p:cNvSpPr/>
            <p:nvPr/>
          </p:nvSpPr>
          <p:spPr>
            <a:xfrm rot="-5016194">
              <a:off x="170106" y="4816477"/>
              <a:ext cx="15178" cy="10198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5"/>
            <p:cNvSpPr/>
            <p:nvPr/>
          </p:nvSpPr>
          <p:spPr>
            <a:xfrm rot="-5016194">
              <a:off x="1076354" y="4489924"/>
              <a:ext cx="19271" cy="15723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5"/>
            <p:cNvSpPr/>
            <p:nvPr/>
          </p:nvSpPr>
          <p:spPr>
            <a:xfrm rot="-5016194">
              <a:off x="1326223" y="5076196"/>
              <a:ext cx="17906" cy="16065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5"/>
            <p:cNvSpPr/>
            <p:nvPr/>
          </p:nvSpPr>
          <p:spPr>
            <a:xfrm rot="-5016194">
              <a:off x="1023554" y="5066968"/>
              <a:ext cx="22067" cy="26638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5"/>
            <p:cNvSpPr/>
            <p:nvPr/>
          </p:nvSpPr>
          <p:spPr>
            <a:xfrm rot="-5016194">
              <a:off x="1118915" y="4865437"/>
              <a:ext cx="12415" cy="14018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5"/>
            <p:cNvSpPr/>
            <p:nvPr/>
          </p:nvSpPr>
          <p:spPr>
            <a:xfrm rot="-5016194">
              <a:off x="1294504" y="4675607"/>
              <a:ext cx="13779" cy="16542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5"/>
            <p:cNvSpPr/>
            <p:nvPr/>
          </p:nvSpPr>
          <p:spPr>
            <a:xfrm rot="-5016194">
              <a:off x="1174624" y="5203207"/>
              <a:ext cx="13779" cy="16883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5"/>
            <p:cNvSpPr/>
            <p:nvPr/>
          </p:nvSpPr>
          <p:spPr>
            <a:xfrm rot="-5016194">
              <a:off x="143709" y="4587442"/>
              <a:ext cx="13779" cy="17906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5"/>
            <p:cNvSpPr/>
            <p:nvPr/>
          </p:nvSpPr>
          <p:spPr>
            <a:xfrm rot="-5016194">
              <a:off x="260333" y="4978677"/>
              <a:ext cx="42668" cy="35779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5"/>
            <p:cNvSpPr/>
            <p:nvPr/>
          </p:nvSpPr>
          <p:spPr>
            <a:xfrm rot="-5016194">
              <a:off x="406522" y="4624213"/>
              <a:ext cx="23432" cy="25137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5"/>
            <p:cNvSpPr/>
            <p:nvPr/>
          </p:nvSpPr>
          <p:spPr>
            <a:xfrm rot="-5016194">
              <a:off x="285999" y="4670704"/>
              <a:ext cx="24796" cy="25683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5"/>
            <p:cNvSpPr/>
            <p:nvPr/>
          </p:nvSpPr>
          <p:spPr>
            <a:xfrm rot="-5016194">
              <a:off x="-30625" y="4751110"/>
              <a:ext cx="13779" cy="19680"/>
            </a:xfrm>
            <a:custGeom>
              <a:avLst/>
              <a:gdLst/>
              <a:ahLst/>
              <a:cxnLst/>
              <a:rect l="l" t="t" r="r" b="b"/>
              <a:pathLst>
                <a:path w="404" h="577" extrusionOk="0">
                  <a:moveTo>
                    <a:pt x="246" y="1"/>
                  </a:moveTo>
                  <a:cubicBezTo>
                    <a:pt x="232" y="1"/>
                    <a:pt x="217" y="4"/>
                    <a:pt x="202" y="11"/>
                  </a:cubicBezTo>
                  <a:lnTo>
                    <a:pt x="122" y="213"/>
                  </a:lnTo>
                  <a:cubicBezTo>
                    <a:pt x="41" y="253"/>
                    <a:pt x="1" y="334"/>
                    <a:pt x="1" y="455"/>
                  </a:cubicBezTo>
                  <a:lnTo>
                    <a:pt x="162" y="576"/>
                  </a:lnTo>
                  <a:cubicBezTo>
                    <a:pt x="162" y="556"/>
                    <a:pt x="172" y="546"/>
                    <a:pt x="187" y="546"/>
                  </a:cubicBezTo>
                  <a:cubicBezTo>
                    <a:pt x="202" y="546"/>
                    <a:pt x="222" y="556"/>
                    <a:pt x="243" y="576"/>
                  </a:cubicBezTo>
                  <a:lnTo>
                    <a:pt x="404" y="415"/>
                  </a:lnTo>
                  <a:cubicBezTo>
                    <a:pt x="404" y="374"/>
                    <a:pt x="404" y="374"/>
                    <a:pt x="404" y="334"/>
                  </a:cubicBezTo>
                  <a:cubicBezTo>
                    <a:pt x="404" y="253"/>
                    <a:pt x="404" y="173"/>
                    <a:pt x="404" y="132"/>
                  </a:cubicBezTo>
                  <a:cubicBezTo>
                    <a:pt x="371" y="67"/>
                    <a:pt x="311" y="1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5"/>
            <p:cNvSpPr/>
            <p:nvPr/>
          </p:nvSpPr>
          <p:spPr>
            <a:xfrm rot="-5016194">
              <a:off x="-3894" y="4960224"/>
              <a:ext cx="16542" cy="14700"/>
            </a:xfrm>
            <a:custGeom>
              <a:avLst/>
              <a:gdLst/>
              <a:ahLst/>
              <a:cxnLst/>
              <a:rect l="l" t="t" r="r" b="b"/>
              <a:pathLst>
                <a:path w="485" h="431" extrusionOk="0">
                  <a:moveTo>
                    <a:pt x="212" y="1"/>
                  </a:moveTo>
                  <a:cubicBezTo>
                    <a:pt x="155" y="1"/>
                    <a:pt x="98" y="29"/>
                    <a:pt x="41" y="58"/>
                  </a:cubicBezTo>
                  <a:lnTo>
                    <a:pt x="1" y="179"/>
                  </a:lnTo>
                  <a:cubicBezTo>
                    <a:pt x="35" y="347"/>
                    <a:pt x="124" y="431"/>
                    <a:pt x="223" y="431"/>
                  </a:cubicBezTo>
                  <a:cubicBezTo>
                    <a:pt x="243" y="431"/>
                    <a:pt x="263" y="427"/>
                    <a:pt x="283" y="421"/>
                  </a:cubicBezTo>
                  <a:cubicBezTo>
                    <a:pt x="404" y="340"/>
                    <a:pt x="485" y="219"/>
                    <a:pt x="445" y="98"/>
                  </a:cubicBezTo>
                  <a:lnTo>
                    <a:pt x="324" y="17"/>
                  </a:lnTo>
                  <a:lnTo>
                    <a:pt x="283" y="17"/>
                  </a:lnTo>
                  <a:cubicBezTo>
                    <a:pt x="260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5"/>
            <p:cNvSpPr/>
            <p:nvPr/>
          </p:nvSpPr>
          <p:spPr>
            <a:xfrm rot="-5016194">
              <a:off x="166662" y="5057352"/>
              <a:ext cx="28923" cy="27525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5"/>
            <p:cNvSpPr/>
            <p:nvPr/>
          </p:nvSpPr>
          <p:spPr>
            <a:xfrm rot="-5016194">
              <a:off x="115596" y="4944871"/>
              <a:ext cx="26160" cy="27559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5"/>
            <p:cNvSpPr/>
            <p:nvPr/>
          </p:nvSpPr>
          <p:spPr>
            <a:xfrm rot="-5016194">
              <a:off x="-95557" y="5136487"/>
              <a:ext cx="27525" cy="16542"/>
            </a:xfrm>
            <a:custGeom>
              <a:avLst/>
              <a:gdLst/>
              <a:ahLst/>
              <a:cxnLst/>
              <a:rect l="l" t="t" r="r" b="b"/>
              <a:pathLst>
                <a:path w="807" h="485" extrusionOk="0">
                  <a:moveTo>
                    <a:pt x="283" y="0"/>
                  </a:moveTo>
                  <a:cubicBezTo>
                    <a:pt x="202" y="0"/>
                    <a:pt x="81" y="40"/>
                    <a:pt x="0" y="121"/>
                  </a:cubicBezTo>
                  <a:lnTo>
                    <a:pt x="81" y="363"/>
                  </a:lnTo>
                  <a:cubicBezTo>
                    <a:pt x="283" y="363"/>
                    <a:pt x="484" y="403"/>
                    <a:pt x="646" y="484"/>
                  </a:cubicBezTo>
                  <a:lnTo>
                    <a:pt x="807" y="282"/>
                  </a:lnTo>
                  <a:cubicBezTo>
                    <a:pt x="686" y="121"/>
                    <a:pt x="484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5"/>
            <p:cNvSpPr/>
            <p:nvPr/>
          </p:nvSpPr>
          <p:spPr>
            <a:xfrm rot="-5016194">
              <a:off x="712025" y="4734436"/>
              <a:ext cx="39906" cy="49422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5"/>
            <p:cNvSpPr/>
            <p:nvPr/>
          </p:nvSpPr>
          <p:spPr>
            <a:xfrm rot="-5016194">
              <a:off x="889919" y="4897333"/>
              <a:ext cx="22067" cy="25887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5"/>
            <p:cNvSpPr/>
            <p:nvPr/>
          </p:nvSpPr>
          <p:spPr>
            <a:xfrm rot="-5016194">
              <a:off x="782663" y="5068230"/>
              <a:ext cx="39906" cy="42702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5"/>
            <p:cNvSpPr/>
            <p:nvPr/>
          </p:nvSpPr>
          <p:spPr>
            <a:xfrm rot="-5016194">
              <a:off x="719388" y="4821995"/>
              <a:ext cx="39940" cy="39292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5"/>
            <p:cNvSpPr/>
            <p:nvPr/>
          </p:nvSpPr>
          <p:spPr>
            <a:xfrm rot="-5016194">
              <a:off x="762861" y="4394341"/>
              <a:ext cx="22067" cy="26194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5"/>
            <p:cNvSpPr/>
            <p:nvPr/>
          </p:nvSpPr>
          <p:spPr>
            <a:xfrm rot="-5016194">
              <a:off x="546136" y="4922214"/>
              <a:ext cx="33050" cy="35915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5"/>
            <p:cNvSpPr/>
            <p:nvPr/>
          </p:nvSpPr>
          <p:spPr>
            <a:xfrm rot="-5016194">
              <a:off x="494630" y="4806614"/>
              <a:ext cx="35779" cy="37177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5"/>
            <p:cNvSpPr/>
            <p:nvPr/>
          </p:nvSpPr>
          <p:spPr>
            <a:xfrm rot="-5016194">
              <a:off x="472838" y="4552432"/>
              <a:ext cx="15144" cy="19305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5"/>
            <p:cNvSpPr/>
            <p:nvPr/>
          </p:nvSpPr>
          <p:spPr>
            <a:xfrm rot="-5016194">
              <a:off x="570474" y="4575363"/>
              <a:ext cx="23432" cy="26706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5"/>
            <p:cNvSpPr/>
            <p:nvPr/>
          </p:nvSpPr>
          <p:spPr>
            <a:xfrm rot="-5016194">
              <a:off x="1083310" y="4713599"/>
              <a:ext cx="15178" cy="16542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5"/>
            <p:cNvSpPr/>
            <p:nvPr/>
          </p:nvSpPr>
          <p:spPr>
            <a:xfrm rot="-5016194">
              <a:off x="369536" y="4853066"/>
              <a:ext cx="39940" cy="39906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5"/>
            <p:cNvSpPr/>
            <p:nvPr/>
          </p:nvSpPr>
          <p:spPr>
            <a:xfrm rot="-5016194">
              <a:off x="750423" y="5274503"/>
              <a:ext cx="27559" cy="27081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5"/>
            <p:cNvSpPr/>
            <p:nvPr/>
          </p:nvSpPr>
          <p:spPr>
            <a:xfrm rot="-5016194">
              <a:off x="546065" y="5017990"/>
              <a:ext cx="31686" cy="36597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5"/>
            <p:cNvSpPr/>
            <p:nvPr/>
          </p:nvSpPr>
          <p:spPr>
            <a:xfrm rot="-5016194">
              <a:off x="324871" y="5119881"/>
              <a:ext cx="38541" cy="42805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5"/>
            <p:cNvSpPr/>
            <p:nvPr/>
          </p:nvSpPr>
          <p:spPr>
            <a:xfrm rot="-5016194">
              <a:off x="858331" y="4636966"/>
              <a:ext cx="23398" cy="23398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5"/>
            <p:cNvSpPr/>
            <p:nvPr/>
          </p:nvSpPr>
          <p:spPr>
            <a:xfrm rot="-5016194">
              <a:off x="1021611" y="5243829"/>
              <a:ext cx="19305" cy="15417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6" name="Google Shape;256;p5"/>
          <p:cNvGrpSpPr/>
          <p:nvPr/>
        </p:nvGrpSpPr>
        <p:grpSpPr>
          <a:xfrm rot="6208522">
            <a:off x="10672293" y="71650"/>
            <a:ext cx="1980217" cy="1378967"/>
            <a:chOff x="2408692" y="-569353"/>
            <a:chExt cx="3769974" cy="2558659"/>
          </a:xfrm>
        </p:grpSpPr>
        <p:sp>
          <p:nvSpPr>
            <p:cNvPr id="257" name="Google Shape;257;p5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5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2" name="Google Shape;262;p5"/>
          <p:cNvSpPr txBox="1">
            <a:spLocks noGrp="1"/>
          </p:cNvSpPr>
          <p:nvPr>
            <p:ph type="subTitle" idx="1"/>
          </p:nvPr>
        </p:nvSpPr>
        <p:spPr>
          <a:xfrm>
            <a:off x="2321951" y="4239667"/>
            <a:ext cx="3421600" cy="1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5"/>
          <p:cNvSpPr txBox="1">
            <a:spLocks noGrp="1"/>
          </p:cNvSpPr>
          <p:nvPr>
            <p:ph type="subTitle" idx="3"/>
          </p:nvPr>
        </p:nvSpPr>
        <p:spPr>
          <a:xfrm>
            <a:off x="6448451" y="4239667"/>
            <a:ext cx="3421600" cy="1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"/>
          <p:cNvSpPr txBox="1">
            <a:spLocks noGrp="1"/>
          </p:cNvSpPr>
          <p:nvPr>
            <p:ph type="title" idx="4"/>
          </p:nvPr>
        </p:nvSpPr>
        <p:spPr>
          <a:xfrm>
            <a:off x="415600" y="6234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93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6"/>
          <p:cNvGrpSpPr/>
          <p:nvPr/>
        </p:nvGrpSpPr>
        <p:grpSpPr>
          <a:xfrm rot="6208042">
            <a:off x="10907620" y="65870"/>
            <a:ext cx="1461208" cy="1160765"/>
            <a:chOff x="2408692" y="-569353"/>
            <a:chExt cx="3769974" cy="2558659"/>
          </a:xfrm>
        </p:grpSpPr>
        <p:sp>
          <p:nvSpPr>
            <p:cNvPr id="267" name="Google Shape;267;p6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6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6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6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6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2" name="Google Shape;272;p6"/>
          <p:cNvSpPr/>
          <p:nvPr/>
        </p:nvSpPr>
        <p:spPr>
          <a:xfrm rot="4386371" flipH="1">
            <a:off x="80818" y="5069407"/>
            <a:ext cx="1975319" cy="2585541"/>
          </a:xfrm>
          <a:custGeom>
            <a:avLst/>
            <a:gdLst/>
            <a:ahLst/>
            <a:cxnLst/>
            <a:rect l="l" t="t" r="r" b="b"/>
            <a:pathLst>
              <a:path w="121444" h="145414" extrusionOk="0">
                <a:moveTo>
                  <a:pt x="11105" y="1"/>
                </a:moveTo>
                <a:cubicBezTo>
                  <a:pt x="7386" y="1"/>
                  <a:pt x="3657" y="718"/>
                  <a:pt x="220" y="2141"/>
                </a:cubicBezTo>
                <a:lnTo>
                  <a:pt x="0" y="16548"/>
                </a:lnTo>
                <a:cubicBezTo>
                  <a:pt x="9883" y="21028"/>
                  <a:pt x="18887" y="27045"/>
                  <a:pt x="20731" y="38640"/>
                </a:cubicBezTo>
                <a:cubicBezTo>
                  <a:pt x="21917" y="45843"/>
                  <a:pt x="18974" y="53178"/>
                  <a:pt x="19458" y="60513"/>
                </a:cubicBezTo>
                <a:cubicBezTo>
                  <a:pt x="20029" y="69825"/>
                  <a:pt x="25914" y="77643"/>
                  <a:pt x="32195" y="83924"/>
                </a:cubicBezTo>
                <a:cubicBezTo>
                  <a:pt x="38476" y="90204"/>
                  <a:pt x="45547" y="95826"/>
                  <a:pt x="49851" y="103864"/>
                </a:cubicBezTo>
                <a:cubicBezTo>
                  <a:pt x="56835" y="116821"/>
                  <a:pt x="54639" y="134917"/>
                  <a:pt x="44800" y="145414"/>
                </a:cubicBezTo>
                <a:lnTo>
                  <a:pt x="121443" y="125342"/>
                </a:lnTo>
                <a:cubicBezTo>
                  <a:pt x="119467" y="105050"/>
                  <a:pt x="106949" y="86427"/>
                  <a:pt x="89864" y="78433"/>
                </a:cubicBezTo>
                <a:cubicBezTo>
                  <a:pt x="82002" y="74744"/>
                  <a:pt x="73481" y="73251"/>
                  <a:pt x="65356" y="70396"/>
                </a:cubicBezTo>
                <a:cubicBezTo>
                  <a:pt x="57230" y="67541"/>
                  <a:pt x="49061" y="62973"/>
                  <a:pt x="44493" y="55067"/>
                </a:cubicBezTo>
                <a:cubicBezTo>
                  <a:pt x="36938" y="42110"/>
                  <a:pt x="40803" y="23795"/>
                  <a:pt x="32766" y="11233"/>
                </a:cubicBezTo>
                <a:cubicBezTo>
                  <a:pt x="27948" y="3701"/>
                  <a:pt x="19551" y="1"/>
                  <a:pt x="11105" y="1"/>
                </a:cubicBezTo>
                <a:close/>
              </a:path>
            </a:pathLst>
          </a:custGeom>
          <a:solidFill>
            <a:srgbClr val="B7B9AB">
              <a:alpha val="60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6"/>
          <p:cNvSpPr txBox="1">
            <a:spLocks noGrp="1"/>
          </p:cNvSpPr>
          <p:nvPr>
            <p:ph type="title"/>
          </p:nvPr>
        </p:nvSpPr>
        <p:spPr>
          <a:xfrm>
            <a:off x="415600" y="62340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4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"/>
          <p:cNvSpPr txBox="1">
            <a:spLocks noGrp="1"/>
          </p:cNvSpPr>
          <p:nvPr>
            <p:ph type="title"/>
          </p:nvPr>
        </p:nvSpPr>
        <p:spPr>
          <a:xfrm>
            <a:off x="1228400" y="1231167"/>
            <a:ext cx="6472000" cy="13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1"/>
          </p:nvPr>
        </p:nvSpPr>
        <p:spPr>
          <a:xfrm>
            <a:off x="1228400" y="2551567"/>
            <a:ext cx="4964000" cy="34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Light"/>
              <a:buChar char="-"/>
              <a:defRPr sz="2000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-"/>
              <a:defRPr sz="2000"/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-"/>
              <a:defRPr sz="2000"/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-"/>
              <a:defRPr sz="2000"/>
            </a:lvl4pPr>
            <a:lvl5pPr marL="3047924" lvl="4" indent="-431789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-"/>
              <a:defRPr sz="2000"/>
            </a:lvl5pPr>
            <a:lvl6pPr marL="3657509" lvl="5" indent="-431789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Nunito Light"/>
              <a:buChar char="-"/>
              <a:defRPr sz="2000"/>
            </a:lvl6pPr>
            <a:lvl7pPr marL="4267093" lvl="6" indent="-41485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-"/>
              <a:defRPr sz="2000"/>
            </a:lvl7pPr>
            <a:lvl8pPr marL="4876678" lvl="7" indent="-41485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-"/>
              <a:defRPr sz="2000"/>
            </a:lvl8pPr>
            <a:lvl9pPr marL="5486263" lvl="8" indent="-431789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Font typeface="Nunito Light"/>
              <a:buChar char="-"/>
              <a:defRPr sz="2000"/>
            </a:lvl9pPr>
          </a:lstStyle>
          <a:p>
            <a:endParaRPr/>
          </a:p>
        </p:txBody>
      </p:sp>
      <p:grpSp>
        <p:nvGrpSpPr>
          <p:cNvPr id="277" name="Google Shape;277;p7"/>
          <p:cNvGrpSpPr/>
          <p:nvPr/>
        </p:nvGrpSpPr>
        <p:grpSpPr>
          <a:xfrm rot="1476112">
            <a:off x="8237128" y="24450"/>
            <a:ext cx="4686233" cy="3297809"/>
            <a:chOff x="3611961" y="-41589"/>
            <a:chExt cx="3514763" cy="2473418"/>
          </a:xfrm>
        </p:grpSpPr>
        <p:sp>
          <p:nvSpPr>
            <p:cNvPr id="278" name="Google Shape;278;p7"/>
            <p:cNvSpPr/>
            <p:nvPr/>
          </p:nvSpPr>
          <p:spPr>
            <a:xfrm rot="-5400000">
              <a:off x="4132633" y="-562261"/>
              <a:ext cx="2473418" cy="3514763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7"/>
            <p:cNvSpPr/>
            <p:nvPr/>
          </p:nvSpPr>
          <p:spPr>
            <a:xfrm rot="-5400000">
              <a:off x="5535782" y="1070619"/>
              <a:ext cx="16543" cy="9687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7"/>
            <p:cNvSpPr/>
            <p:nvPr/>
          </p:nvSpPr>
          <p:spPr>
            <a:xfrm rot="-5400000">
              <a:off x="5408262" y="1549745"/>
              <a:ext cx="15179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7"/>
            <p:cNvSpPr/>
            <p:nvPr/>
          </p:nvSpPr>
          <p:spPr>
            <a:xfrm rot="-5400000">
              <a:off x="6272848" y="1123984"/>
              <a:ext cx="19272" cy="15725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7"/>
            <p:cNvSpPr/>
            <p:nvPr/>
          </p:nvSpPr>
          <p:spPr>
            <a:xfrm rot="-5400000">
              <a:off x="6586524" y="1678885"/>
              <a:ext cx="17908" cy="16066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7"/>
            <p:cNvSpPr/>
            <p:nvPr/>
          </p:nvSpPr>
          <p:spPr>
            <a:xfrm rot="-5400000">
              <a:off x="6285264" y="1703172"/>
              <a:ext cx="22069" cy="26640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7"/>
            <p:cNvSpPr/>
            <p:nvPr/>
          </p:nvSpPr>
          <p:spPr>
            <a:xfrm rot="-5400000">
              <a:off x="6356912" y="1492832"/>
              <a:ext cx="12416" cy="14019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7"/>
            <p:cNvSpPr/>
            <p:nvPr/>
          </p:nvSpPr>
          <p:spPr>
            <a:xfrm rot="-5400000">
              <a:off x="6510407" y="1284522"/>
              <a:ext cx="13780" cy="16543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7"/>
            <p:cNvSpPr/>
            <p:nvPr/>
          </p:nvSpPr>
          <p:spPr>
            <a:xfrm rot="-5400000">
              <a:off x="6450067" y="1822232"/>
              <a:ext cx="13780" cy="16884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7"/>
            <p:cNvSpPr/>
            <p:nvPr/>
          </p:nvSpPr>
          <p:spPr>
            <a:xfrm rot="-5400000">
              <a:off x="5356943" y="1325113"/>
              <a:ext cx="13780" cy="17908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7"/>
            <p:cNvSpPr/>
            <p:nvPr/>
          </p:nvSpPr>
          <p:spPr>
            <a:xfrm rot="-5400000">
              <a:off x="5517346" y="1699283"/>
              <a:ext cx="42672" cy="35781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7"/>
            <p:cNvSpPr/>
            <p:nvPr/>
          </p:nvSpPr>
          <p:spPr>
            <a:xfrm rot="-5400000">
              <a:off x="5622609" y="1331816"/>
              <a:ext cx="23434" cy="25139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7"/>
            <p:cNvSpPr/>
            <p:nvPr/>
          </p:nvSpPr>
          <p:spPr>
            <a:xfrm rot="-5400000">
              <a:off x="5508034" y="1391372"/>
              <a:ext cx="24798" cy="25685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7"/>
            <p:cNvSpPr/>
            <p:nvPr/>
          </p:nvSpPr>
          <p:spPr>
            <a:xfrm rot="-5400000">
              <a:off x="5202016" y="1507193"/>
              <a:ext cx="13780" cy="19681"/>
            </a:xfrm>
            <a:custGeom>
              <a:avLst/>
              <a:gdLst/>
              <a:ahLst/>
              <a:cxnLst/>
              <a:rect l="l" t="t" r="r" b="b"/>
              <a:pathLst>
                <a:path w="404" h="577" extrusionOk="0">
                  <a:moveTo>
                    <a:pt x="246" y="1"/>
                  </a:moveTo>
                  <a:cubicBezTo>
                    <a:pt x="232" y="1"/>
                    <a:pt x="217" y="4"/>
                    <a:pt x="202" y="11"/>
                  </a:cubicBezTo>
                  <a:lnTo>
                    <a:pt x="122" y="213"/>
                  </a:lnTo>
                  <a:cubicBezTo>
                    <a:pt x="41" y="253"/>
                    <a:pt x="1" y="334"/>
                    <a:pt x="1" y="455"/>
                  </a:cubicBezTo>
                  <a:lnTo>
                    <a:pt x="162" y="576"/>
                  </a:lnTo>
                  <a:cubicBezTo>
                    <a:pt x="162" y="556"/>
                    <a:pt x="172" y="546"/>
                    <a:pt x="187" y="546"/>
                  </a:cubicBezTo>
                  <a:cubicBezTo>
                    <a:pt x="202" y="546"/>
                    <a:pt x="222" y="556"/>
                    <a:pt x="243" y="576"/>
                  </a:cubicBezTo>
                  <a:lnTo>
                    <a:pt x="404" y="415"/>
                  </a:lnTo>
                  <a:cubicBezTo>
                    <a:pt x="404" y="374"/>
                    <a:pt x="404" y="374"/>
                    <a:pt x="404" y="334"/>
                  </a:cubicBezTo>
                  <a:cubicBezTo>
                    <a:pt x="404" y="253"/>
                    <a:pt x="404" y="173"/>
                    <a:pt x="404" y="132"/>
                  </a:cubicBezTo>
                  <a:cubicBezTo>
                    <a:pt x="371" y="67"/>
                    <a:pt x="311" y="1"/>
                    <a:pt x="246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7"/>
            <p:cNvSpPr/>
            <p:nvPr/>
          </p:nvSpPr>
          <p:spPr>
            <a:xfrm rot="-5400000">
              <a:off x="5251595" y="1711904"/>
              <a:ext cx="16543" cy="14701"/>
            </a:xfrm>
            <a:custGeom>
              <a:avLst/>
              <a:gdLst/>
              <a:ahLst/>
              <a:cxnLst/>
              <a:rect l="l" t="t" r="r" b="b"/>
              <a:pathLst>
                <a:path w="485" h="431" extrusionOk="0">
                  <a:moveTo>
                    <a:pt x="212" y="1"/>
                  </a:moveTo>
                  <a:cubicBezTo>
                    <a:pt x="155" y="1"/>
                    <a:pt x="98" y="29"/>
                    <a:pt x="41" y="58"/>
                  </a:cubicBezTo>
                  <a:lnTo>
                    <a:pt x="1" y="179"/>
                  </a:lnTo>
                  <a:cubicBezTo>
                    <a:pt x="35" y="347"/>
                    <a:pt x="124" y="431"/>
                    <a:pt x="223" y="431"/>
                  </a:cubicBezTo>
                  <a:cubicBezTo>
                    <a:pt x="243" y="431"/>
                    <a:pt x="263" y="427"/>
                    <a:pt x="283" y="421"/>
                  </a:cubicBezTo>
                  <a:cubicBezTo>
                    <a:pt x="404" y="340"/>
                    <a:pt x="485" y="219"/>
                    <a:pt x="445" y="98"/>
                  </a:cubicBezTo>
                  <a:lnTo>
                    <a:pt x="324" y="17"/>
                  </a:lnTo>
                  <a:lnTo>
                    <a:pt x="283" y="17"/>
                  </a:lnTo>
                  <a:cubicBezTo>
                    <a:pt x="260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7"/>
            <p:cNvSpPr/>
            <p:nvPr/>
          </p:nvSpPr>
          <p:spPr>
            <a:xfrm rot="-5400000">
              <a:off x="5432599" y="1788702"/>
              <a:ext cx="28925" cy="27527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7"/>
            <p:cNvSpPr/>
            <p:nvPr/>
          </p:nvSpPr>
          <p:spPr>
            <a:xfrm rot="-5400000">
              <a:off x="5369325" y="1682757"/>
              <a:ext cx="26162" cy="27561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7"/>
            <p:cNvSpPr/>
            <p:nvPr/>
          </p:nvSpPr>
          <p:spPr>
            <a:xfrm rot="-5400000">
              <a:off x="5180202" y="1896678"/>
              <a:ext cx="27527" cy="16543"/>
            </a:xfrm>
            <a:custGeom>
              <a:avLst/>
              <a:gdLst/>
              <a:ahLst/>
              <a:cxnLst/>
              <a:rect l="l" t="t" r="r" b="b"/>
              <a:pathLst>
                <a:path w="807" h="485" extrusionOk="0">
                  <a:moveTo>
                    <a:pt x="283" y="0"/>
                  </a:moveTo>
                  <a:cubicBezTo>
                    <a:pt x="202" y="0"/>
                    <a:pt x="81" y="40"/>
                    <a:pt x="0" y="121"/>
                  </a:cubicBezTo>
                  <a:lnTo>
                    <a:pt x="81" y="363"/>
                  </a:lnTo>
                  <a:cubicBezTo>
                    <a:pt x="283" y="363"/>
                    <a:pt x="484" y="403"/>
                    <a:pt x="646" y="484"/>
                  </a:cubicBezTo>
                  <a:lnTo>
                    <a:pt x="807" y="282"/>
                  </a:lnTo>
                  <a:cubicBezTo>
                    <a:pt x="686" y="121"/>
                    <a:pt x="484" y="0"/>
                    <a:pt x="283" y="0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7"/>
            <p:cNvSpPr/>
            <p:nvPr/>
          </p:nvSpPr>
          <p:spPr>
            <a:xfrm rot="-5400000">
              <a:off x="5939815" y="1406329"/>
              <a:ext cx="39909" cy="49425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7"/>
            <p:cNvSpPr/>
            <p:nvPr/>
          </p:nvSpPr>
          <p:spPr>
            <a:xfrm rot="-5400000">
              <a:off x="6133509" y="1549472"/>
              <a:ext cx="22069" cy="25889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7"/>
            <p:cNvSpPr/>
            <p:nvPr/>
          </p:nvSpPr>
          <p:spPr>
            <a:xfrm rot="-5400000">
              <a:off x="6046835" y="1730221"/>
              <a:ext cx="39909" cy="42706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7"/>
            <p:cNvSpPr/>
            <p:nvPr/>
          </p:nvSpPr>
          <p:spPr>
            <a:xfrm rot="-5400000">
              <a:off x="5956324" y="1492559"/>
              <a:ext cx="39943" cy="39295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7"/>
            <p:cNvSpPr/>
            <p:nvPr/>
          </p:nvSpPr>
          <p:spPr>
            <a:xfrm rot="-5400000">
              <a:off x="5951208" y="1063728"/>
              <a:ext cx="22069" cy="26196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7"/>
            <p:cNvSpPr/>
            <p:nvPr/>
          </p:nvSpPr>
          <p:spPr>
            <a:xfrm rot="-5400000">
              <a:off x="5795138" y="1611859"/>
              <a:ext cx="33053" cy="35918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7"/>
            <p:cNvSpPr/>
            <p:nvPr/>
          </p:nvSpPr>
          <p:spPr>
            <a:xfrm rot="-5400000">
              <a:off x="5731130" y="1502554"/>
              <a:ext cx="35781" cy="37180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7"/>
            <p:cNvSpPr/>
            <p:nvPr/>
          </p:nvSpPr>
          <p:spPr>
            <a:xfrm rot="-5400000">
              <a:off x="5680221" y="1253568"/>
              <a:ext cx="15145" cy="19306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7"/>
            <p:cNvSpPr/>
            <p:nvPr/>
          </p:nvSpPr>
          <p:spPr>
            <a:xfrm rot="-5400000">
              <a:off x="5780197" y="1264994"/>
              <a:ext cx="23434" cy="26708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7"/>
            <p:cNvSpPr/>
            <p:nvPr/>
          </p:nvSpPr>
          <p:spPr>
            <a:xfrm rot="-5400000">
              <a:off x="6304741" y="1345733"/>
              <a:ext cx="15179" cy="16543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7"/>
            <p:cNvSpPr/>
            <p:nvPr/>
          </p:nvSpPr>
          <p:spPr>
            <a:xfrm rot="-5400000">
              <a:off x="5612120" y="1562417"/>
              <a:ext cx="39943" cy="39909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7"/>
            <p:cNvSpPr/>
            <p:nvPr/>
          </p:nvSpPr>
          <p:spPr>
            <a:xfrm rot="-5400000">
              <a:off x="6036943" y="1939554"/>
              <a:ext cx="27561" cy="27083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7"/>
            <p:cNvSpPr/>
            <p:nvPr/>
          </p:nvSpPr>
          <p:spPr>
            <a:xfrm rot="-5400000">
              <a:off x="5805780" y="1707128"/>
              <a:ext cx="31688" cy="36600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7"/>
            <p:cNvSpPr/>
            <p:nvPr/>
          </p:nvSpPr>
          <p:spPr>
            <a:xfrm rot="-5400000">
              <a:off x="5597624" y="1832636"/>
              <a:ext cx="38544" cy="42808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7"/>
            <p:cNvSpPr/>
            <p:nvPr/>
          </p:nvSpPr>
          <p:spPr>
            <a:xfrm rot="-5400000">
              <a:off x="6072964" y="1294159"/>
              <a:ext cx="23399" cy="23399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7"/>
            <p:cNvSpPr/>
            <p:nvPr/>
          </p:nvSpPr>
          <p:spPr>
            <a:xfrm rot="-5400000">
              <a:off x="6302421" y="1879350"/>
              <a:ext cx="19306" cy="15418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rgbClr val="B7B9AB">
                <a:alpha val="607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2" name="Google Shape;312;p7"/>
          <p:cNvGrpSpPr/>
          <p:nvPr/>
        </p:nvGrpSpPr>
        <p:grpSpPr>
          <a:xfrm rot="-5816737">
            <a:off x="9177026" y="3933673"/>
            <a:ext cx="3422765" cy="2940251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313" name="Google Shape;313;p7"/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4" name="Google Shape;324;p7"/>
          <p:cNvSpPr/>
          <p:nvPr/>
        </p:nvSpPr>
        <p:spPr>
          <a:xfrm rot="-5400000">
            <a:off x="9144026" y="2768760"/>
            <a:ext cx="506815" cy="504976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rgbClr val="FDE6BE">
              <a:alpha val="843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4804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42360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39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"/>
          <p:cNvSpPr txBox="1">
            <a:spLocks noGrp="1"/>
          </p:cNvSpPr>
          <p:nvPr>
            <p:ph type="title"/>
          </p:nvPr>
        </p:nvSpPr>
        <p:spPr>
          <a:xfrm>
            <a:off x="544967" y="4436967"/>
            <a:ext cx="3313600" cy="11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2100"/>
              <a:buNone/>
              <a:defRPr sz="2800">
                <a:solidFill>
                  <a:srgbClr val="00525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2100"/>
              <a:buNone/>
              <a:defRPr sz="2800">
                <a:solidFill>
                  <a:srgbClr val="00525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2100"/>
              <a:buNone/>
              <a:defRPr sz="2800">
                <a:solidFill>
                  <a:srgbClr val="00525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2100"/>
              <a:buNone/>
              <a:defRPr sz="2800">
                <a:solidFill>
                  <a:srgbClr val="00525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2100"/>
              <a:buNone/>
              <a:defRPr sz="2800">
                <a:solidFill>
                  <a:srgbClr val="00525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2100"/>
              <a:buNone/>
              <a:defRPr sz="2800">
                <a:solidFill>
                  <a:srgbClr val="00525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2100"/>
              <a:buNone/>
              <a:defRPr sz="2800">
                <a:solidFill>
                  <a:srgbClr val="00525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2100"/>
              <a:buNone/>
              <a:defRPr sz="2800">
                <a:solidFill>
                  <a:srgbClr val="00525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2100"/>
              <a:buNone/>
              <a:defRPr sz="2800">
                <a:solidFill>
                  <a:srgbClr val="00525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789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17" name="Google Shape;417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25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9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6D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Char char="●"/>
              <a:defRPr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Char char="○"/>
              <a:defRPr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Char char="■"/>
              <a:defRPr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Char char="●"/>
              <a:defRPr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Char char="○"/>
              <a:defRPr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Char char="■"/>
              <a:defRPr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Char char="●"/>
              <a:defRPr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Char char="○"/>
              <a:defRPr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Char char="■"/>
              <a:defRPr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00885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1" r:id="rId7"/>
    <p:sldLayoutId id="2147483662" r:id="rId8"/>
    <p:sldLayoutId id="2147483663" r:id="rId9"/>
    <p:sldLayoutId id="2147483664" r:id="rId10"/>
    <p:sldLayoutId id="2147483667" r:id="rId11"/>
    <p:sldLayoutId id="2147483668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0FEC28-8B8B-4687-A2F4-B0ED0C723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1" y="-2666999"/>
            <a:ext cx="6858000" cy="12191998"/>
          </a:xfrm>
          <a:prstGeom prst="rect">
            <a:avLst/>
          </a:prstGeom>
          <a:ln>
            <a:noFill/>
          </a:ln>
        </p:spPr>
      </p:pic>
      <p:sp>
        <p:nvSpPr>
          <p:cNvPr id="8" name="iṥḷíḓe">
            <a:extLst>
              <a:ext uri="{FF2B5EF4-FFF2-40B4-BE49-F238E27FC236}">
                <a16:creationId xmlns:a16="http://schemas.microsoft.com/office/drawing/2014/main" id="{2A45A7A9-D7FD-4E24-8F23-8531D295A948}"/>
              </a:ext>
            </a:extLst>
          </p:cNvPr>
          <p:cNvSpPr/>
          <p:nvPr/>
        </p:nvSpPr>
        <p:spPr>
          <a:xfrm>
            <a:off x="1131761" y="2048416"/>
            <a:ext cx="5926809" cy="3038785"/>
          </a:xfrm>
          <a:prstGeom prst="roundRect">
            <a:avLst>
              <a:gd name="adj" fmla="val 6486"/>
            </a:avLst>
          </a:prstGeom>
          <a:solidFill>
            <a:srgbClr val="3D3F32"/>
          </a:solidFill>
          <a:ln w="12700" cap="rnd" cmpd="sng" algn="ctr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ysClr val="window" lastClr="FFFFFF">
                <a:lumMod val="65000"/>
                <a:alpha val="20000"/>
              </a:sys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2C3D813-E208-4BB5-9D66-2312DF364D00}"/>
              </a:ext>
            </a:extLst>
          </p:cNvPr>
          <p:cNvSpPr txBox="1"/>
          <p:nvPr/>
        </p:nvSpPr>
        <p:spPr>
          <a:xfrm>
            <a:off x="2833177" y="4199118"/>
            <a:ext cx="2443364" cy="30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70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70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70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47AD3A-8844-4855-AF67-DAF1E09FEA11}"/>
              </a:ext>
            </a:extLst>
          </p:cNvPr>
          <p:cNvSpPr txBox="1"/>
          <p:nvPr/>
        </p:nvSpPr>
        <p:spPr>
          <a:xfrm>
            <a:off x="1441100" y="2624778"/>
            <a:ext cx="4761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FFFFFF"/>
                </a:solidFill>
                <a:latin typeface="Amaze" panose="020B0500000000000000" pitchFamily="34" charset="0"/>
                <a:ea typeface="Adobe 宋体 Std L" panose="02020300000000000000" pitchFamily="18" charset="-122"/>
              </a:rPr>
              <a:t>Morimoto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A448F5-1F20-4BAE-841B-7AE5C7B796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995" y="0"/>
            <a:ext cx="7269010" cy="726901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24D6F42-333E-41FF-BB8A-8F912FF11E55}"/>
              </a:ext>
            </a:extLst>
          </p:cNvPr>
          <p:cNvGrpSpPr/>
          <p:nvPr/>
        </p:nvGrpSpPr>
        <p:grpSpPr>
          <a:xfrm rot="5400000">
            <a:off x="10780839" y="5170522"/>
            <a:ext cx="101370" cy="1330760"/>
            <a:chOff x="508216" y="2820579"/>
            <a:chExt cx="196770" cy="2583143"/>
          </a:xfrm>
          <a:solidFill>
            <a:srgbClr val="FFFFFF"/>
          </a:solidFill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3D7739F-FD98-4EC7-B5D6-EB5CF920EFC3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21E5D27-0DF9-4A48-8F67-7DE449F7AD17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018B684-B858-4BDC-9A4B-12322B49B5D7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28E9073-0BB2-4D3C-8285-23487B4B718D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173D0C6-99A3-429E-961F-8DDF261522B7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A51E369-0555-4F62-8448-D3CBA5D0C467}"/>
              </a:ext>
            </a:extLst>
          </p:cNvPr>
          <p:cNvSpPr txBox="1"/>
          <p:nvPr/>
        </p:nvSpPr>
        <p:spPr>
          <a:xfrm>
            <a:off x="10177553" y="5157487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</a:t>
            </a:r>
            <a:endParaRPr lang="en-US" altLang="zh-CN" sz="600" kern="0" dirty="0">
              <a:solidFill>
                <a:srgbClr val="FFFFFF"/>
              </a:solidFill>
              <a:latin typeface="仓耳玄三M W05" panose="02020400000000000000" pitchFamily="18" charset="-122"/>
              <a:ea typeface="仓耳玄三M W05" panose="02020400000000000000" pitchFamily="18" charset="-122"/>
              <a:cs typeface="Roboto Bold"/>
              <a:sym typeface="Roboto Light"/>
            </a:endParaRPr>
          </a:p>
        </p:txBody>
      </p:sp>
      <p:sp>
        <p:nvSpPr>
          <p:cNvPr id="25" name="Google Shape;13;p2">
            <a:extLst>
              <a:ext uri="{FF2B5EF4-FFF2-40B4-BE49-F238E27FC236}">
                <a16:creationId xmlns:a16="http://schemas.microsoft.com/office/drawing/2014/main" id="{A268461B-1286-44F7-8F4A-6BDEBF7DECE4}"/>
              </a:ext>
            </a:extLst>
          </p:cNvPr>
          <p:cNvSpPr/>
          <p:nvPr/>
        </p:nvSpPr>
        <p:spPr>
          <a:xfrm rot="12770">
            <a:off x="8559724" y="2314454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6" name="Google Shape;14;p2">
            <a:extLst>
              <a:ext uri="{FF2B5EF4-FFF2-40B4-BE49-F238E27FC236}">
                <a16:creationId xmlns:a16="http://schemas.microsoft.com/office/drawing/2014/main" id="{C44CA159-B9E0-43F5-A569-0BB99ACE8C62}"/>
              </a:ext>
            </a:extLst>
          </p:cNvPr>
          <p:cNvSpPr/>
          <p:nvPr/>
        </p:nvSpPr>
        <p:spPr>
          <a:xfrm rot="12770">
            <a:off x="8933504" y="2089720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A9B673D-BDDB-4E2D-8A71-4FF7A1E91C95}"/>
              </a:ext>
            </a:extLst>
          </p:cNvPr>
          <p:cNvGrpSpPr/>
          <p:nvPr/>
        </p:nvGrpSpPr>
        <p:grpSpPr>
          <a:xfrm flipH="1">
            <a:off x="11385802" y="1022098"/>
            <a:ext cx="90682" cy="1190451"/>
            <a:chOff x="508216" y="2820579"/>
            <a:chExt cx="196770" cy="2583143"/>
          </a:xfrm>
          <a:solidFill>
            <a:sysClr val="window" lastClr="FFFFFF"/>
          </a:solidFill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00CE0A7-C0BB-480C-9531-1829E147C8B6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C944150-1017-4F6D-A099-4F1A7EAFB6D1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C42228F-1CA4-430B-8B36-2041C07DA71A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F13E01B-9E87-4D14-993B-05A204BBB09B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AFB59A5-0AAA-4429-B90D-105FC65D058F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0" name="iṩļïḓè">
            <a:extLst>
              <a:ext uri="{FF2B5EF4-FFF2-40B4-BE49-F238E27FC236}">
                <a16:creationId xmlns:a16="http://schemas.microsoft.com/office/drawing/2014/main" id="{69365DFE-990D-4F5E-94D6-36B7362A2941}"/>
              </a:ext>
            </a:extLst>
          </p:cNvPr>
          <p:cNvSpPr txBox="1"/>
          <p:nvPr/>
        </p:nvSpPr>
        <p:spPr bwMode="auto">
          <a:xfrm rot="5400000">
            <a:off x="10476100" y="3518638"/>
            <a:ext cx="1864874" cy="580942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600" dirty="0">
                <a:solidFill>
                  <a:prstClr val="white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MORIMOTO.COM</a:t>
            </a:r>
          </a:p>
        </p:txBody>
      </p:sp>
      <p:grpSp>
        <p:nvGrpSpPr>
          <p:cNvPr id="41" name="Google Shape;94;p2">
            <a:extLst>
              <a:ext uri="{FF2B5EF4-FFF2-40B4-BE49-F238E27FC236}">
                <a16:creationId xmlns:a16="http://schemas.microsoft.com/office/drawing/2014/main" id="{B93CD9F2-274F-47EE-ACED-DED37902C857}"/>
              </a:ext>
            </a:extLst>
          </p:cNvPr>
          <p:cNvGrpSpPr/>
          <p:nvPr/>
        </p:nvGrpSpPr>
        <p:grpSpPr>
          <a:xfrm rot="-2340267" flipH="1" flipV="1">
            <a:off x="1292925" y="2089437"/>
            <a:ext cx="551686" cy="871028"/>
            <a:chOff x="3774651" y="3335219"/>
            <a:chExt cx="1496659" cy="2317501"/>
          </a:xfrm>
          <a:solidFill>
            <a:srgbClr val="FFFFFF"/>
          </a:solidFill>
        </p:grpSpPr>
        <p:sp>
          <p:nvSpPr>
            <p:cNvPr id="42" name="Google Shape;95;p2">
              <a:extLst>
                <a:ext uri="{FF2B5EF4-FFF2-40B4-BE49-F238E27FC236}">
                  <a16:creationId xmlns:a16="http://schemas.microsoft.com/office/drawing/2014/main" id="{79D887AA-44AA-4217-AE4F-83E05D3E1E4B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96;p2">
              <a:extLst>
                <a:ext uri="{FF2B5EF4-FFF2-40B4-BE49-F238E27FC236}">
                  <a16:creationId xmlns:a16="http://schemas.microsoft.com/office/drawing/2014/main" id="{20D948C9-F559-43B3-B935-5D6F77EC5612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97;p2">
              <a:extLst>
                <a:ext uri="{FF2B5EF4-FFF2-40B4-BE49-F238E27FC236}">
                  <a16:creationId xmlns:a16="http://schemas.microsoft.com/office/drawing/2014/main" id="{2D3274C3-2734-4AE0-A9FB-F70B0D1DA3B8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98;p2">
              <a:extLst>
                <a:ext uri="{FF2B5EF4-FFF2-40B4-BE49-F238E27FC236}">
                  <a16:creationId xmlns:a16="http://schemas.microsoft.com/office/drawing/2014/main" id="{F835934E-388A-4435-B5A8-6F888EF4627A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99;p2">
              <a:extLst>
                <a:ext uri="{FF2B5EF4-FFF2-40B4-BE49-F238E27FC236}">
                  <a16:creationId xmlns:a16="http://schemas.microsoft.com/office/drawing/2014/main" id="{9700DB80-EE7A-4091-87B8-1DC15B00E9DF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100;p2">
              <a:extLst>
                <a:ext uri="{FF2B5EF4-FFF2-40B4-BE49-F238E27FC236}">
                  <a16:creationId xmlns:a16="http://schemas.microsoft.com/office/drawing/2014/main" id="{D78D3986-4DEA-4D43-8009-177BBC3FEC5F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" name="Google Shape;14;p2">
            <a:extLst>
              <a:ext uri="{FF2B5EF4-FFF2-40B4-BE49-F238E27FC236}">
                <a16:creationId xmlns:a16="http://schemas.microsoft.com/office/drawing/2014/main" id="{92C1A10C-A921-4476-80E3-AA19554A001A}"/>
              </a:ext>
            </a:extLst>
          </p:cNvPr>
          <p:cNvSpPr/>
          <p:nvPr/>
        </p:nvSpPr>
        <p:spPr>
          <a:xfrm rot="12770">
            <a:off x="6613038" y="461976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Google Shape;14;p2">
            <a:extLst>
              <a:ext uri="{FF2B5EF4-FFF2-40B4-BE49-F238E27FC236}">
                <a16:creationId xmlns:a16="http://schemas.microsoft.com/office/drawing/2014/main" id="{30D303AC-312E-44F9-AFC5-B373D674F5F9}"/>
              </a:ext>
            </a:extLst>
          </p:cNvPr>
          <p:cNvSpPr/>
          <p:nvPr/>
        </p:nvSpPr>
        <p:spPr>
          <a:xfrm rot="12770">
            <a:off x="1615729" y="461976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50" name="Google Shape;94;p2">
            <a:extLst>
              <a:ext uri="{FF2B5EF4-FFF2-40B4-BE49-F238E27FC236}">
                <a16:creationId xmlns:a16="http://schemas.microsoft.com/office/drawing/2014/main" id="{66F80241-A914-4554-9BAB-D1153B045174}"/>
              </a:ext>
            </a:extLst>
          </p:cNvPr>
          <p:cNvGrpSpPr/>
          <p:nvPr/>
        </p:nvGrpSpPr>
        <p:grpSpPr>
          <a:xfrm rot="12651910" flipH="1">
            <a:off x="6012798" y="3252689"/>
            <a:ext cx="812669" cy="1481107"/>
            <a:chOff x="3774651" y="3335219"/>
            <a:chExt cx="1496659" cy="2317501"/>
          </a:xfrm>
          <a:solidFill>
            <a:srgbClr val="FFFFFF"/>
          </a:solidFill>
        </p:grpSpPr>
        <p:sp>
          <p:nvSpPr>
            <p:cNvPr id="51" name="Google Shape;95;p2">
              <a:extLst>
                <a:ext uri="{FF2B5EF4-FFF2-40B4-BE49-F238E27FC236}">
                  <a16:creationId xmlns:a16="http://schemas.microsoft.com/office/drawing/2014/main" id="{74912057-07D3-48F6-A3D5-C1FCB9E97D7C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96;p2">
              <a:extLst>
                <a:ext uri="{FF2B5EF4-FFF2-40B4-BE49-F238E27FC236}">
                  <a16:creationId xmlns:a16="http://schemas.microsoft.com/office/drawing/2014/main" id="{E9634826-4C05-4D9D-8A40-22CBF67DAB21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97;p2">
              <a:extLst>
                <a:ext uri="{FF2B5EF4-FFF2-40B4-BE49-F238E27FC236}">
                  <a16:creationId xmlns:a16="http://schemas.microsoft.com/office/drawing/2014/main" id="{4FBBD5A1-B656-4145-918E-9EADA29AB9F9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98;p2">
              <a:extLst>
                <a:ext uri="{FF2B5EF4-FFF2-40B4-BE49-F238E27FC236}">
                  <a16:creationId xmlns:a16="http://schemas.microsoft.com/office/drawing/2014/main" id="{4F7095BA-DB1F-4F90-9280-BEAB269B0655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99;p2">
              <a:extLst>
                <a:ext uri="{FF2B5EF4-FFF2-40B4-BE49-F238E27FC236}">
                  <a16:creationId xmlns:a16="http://schemas.microsoft.com/office/drawing/2014/main" id="{F3F88DDA-C45D-43DA-B573-26D26DCC0D75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100;p2">
              <a:extLst>
                <a:ext uri="{FF2B5EF4-FFF2-40B4-BE49-F238E27FC236}">
                  <a16:creationId xmlns:a16="http://schemas.microsoft.com/office/drawing/2014/main" id="{D28915E8-8C67-4DB8-87FA-1D438C6EAFC5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" name="ïṧľïḍè">
            <a:extLst>
              <a:ext uri="{FF2B5EF4-FFF2-40B4-BE49-F238E27FC236}">
                <a16:creationId xmlns:a16="http://schemas.microsoft.com/office/drawing/2014/main" id="{1BB9ACC5-3DE8-42D1-8DB0-53D9553E0D24}"/>
              </a:ext>
            </a:extLst>
          </p:cNvPr>
          <p:cNvSpPr/>
          <p:nvPr/>
        </p:nvSpPr>
        <p:spPr>
          <a:xfrm>
            <a:off x="3855648" y="1112780"/>
            <a:ext cx="479033" cy="479030"/>
          </a:xfrm>
          <a:prstGeom prst="ellipse">
            <a:avLst/>
          </a:prstGeom>
          <a:noFill/>
          <a:ln w="152400" cap="rnd" cmpd="sng" algn="ctr">
            <a:solidFill>
              <a:srgbClr val="A06253"/>
            </a:solidFill>
            <a:prstDash val="solid"/>
            <a:round/>
            <a:headEnd/>
            <a:tailEnd/>
          </a:ln>
          <a:effectLst>
            <a:outerShdw blurRad="254000" dist="127000" algn="ctr" rotWithShape="0">
              <a:srgbClr val="101620">
                <a:alpha val="32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41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5" grpId="0" animBg="1"/>
      <p:bldP spid="26" grpId="0" animBg="1"/>
      <p:bldP spid="40" grpId="0"/>
      <p:bldP spid="48" grpId="0" animBg="1"/>
      <p:bldP spid="4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3">
            <a:extLst>
              <a:ext uri="{FF2B5EF4-FFF2-40B4-BE49-F238E27FC236}">
                <a16:creationId xmlns:a16="http://schemas.microsoft.com/office/drawing/2014/main" id="{64C3A3D6-A8CC-47A7-A364-B8391C704DDF}"/>
              </a:ext>
            </a:extLst>
          </p:cNvPr>
          <p:cNvGrpSpPr/>
          <p:nvPr/>
        </p:nvGrpSpPr>
        <p:grpSpPr>
          <a:xfrm>
            <a:off x="2464729" y="2554744"/>
            <a:ext cx="923330" cy="923330"/>
            <a:chOff x="2464729" y="2554744"/>
            <a:chExt cx="923330" cy="923330"/>
          </a:xfrm>
        </p:grpSpPr>
        <p:sp>
          <p:nvSpPr>
            <p:cNvPr id="3" name="Diamond 44">
              <a:extLst>
                <a:ext uri="{FF2B5EF4-FFF2-40B4-BE49-F238E27FC236}">
                  <a16:creationId xmlns:a16="http://schemas.microsoft.com/office/drawing/2014/main" id="{33EB183E-4DC4-4420-9C6E-2BCD981FD75C}"/>
                </a:ext>
              </a:extLst>
            </p:cNvPr>
            <p:cNvSpPr/>
            <p:nvPr/>
          </p:nvSpPr>
          <p:spPr>
            <a:xfrm>
              <a:off x="2464729" y="2554744"/>
              <a:ext cx="923330" cy="923330"/>
            </a:xfrm>
            <a:prstGeom prst="diamond">
              <a:avLst/>
            </a:prstGeom>
            <a:solidFill>
              <a:srgbClr val="D3926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A06253"/>
                  </a:solidFill>
                  <a:latin typeface="+mj-lt"/>
                </a:rPr>
                <a:t>01</a:t>
              </a:r>
              <a:endParaRPr lang="en-ID" b="1" dirty="0">
                <a:solidFill>
                  <a:srgbClr val="A06253"/>
                </a:solidFill>
                <a:latin typeface="+mj-lt"/>
              </a:endParaRPr>
            </a:p>
          </p:txBody>
        </p:sp>
        <p:sp>
          <p:nvSpPr>
            <p:cNvPr id="4" name="Freeform: Shape 45">
              <a:extLst>
                <a:ext uri="{FF2B5EF4-FFF2-40B4-BE49-F238E27FC236}">
                  <a16:creationId xmlns:a16="http://schemas.microsoft.com/office/drawing/2014/main" id="{55C18F48-760E-4B59-85E7-565B0A12DA6F}"/>
                </a:ext>
              </a:extLst>
            </p:cNvPr>
            <p:cNvSpPr/>
            <p:nvPr/>
          </p:nvSpPr>
          <p:spPr>
            <a:xfrm>
              <a:off x="2464729" y="2557891"/>
              <a:ext cx="458520" cy="631009"/>
            </a:xfrm>
            <a:custGeom>
              <a:avLst/>
              <a:gdLst>
                <a:gd name="connsiteX0" fmla="*/ 458520 w 458520"/>
                <a:gd name="connsiteY0" fmla="*/ 0 h 631009"/>
                <a:gd name="connsiteX1" fmla="*/ 172491 w 458520"/>
                <a:gd name="connsiteY1" fmla="*/ 631009 h 631009"/>
                <a:gd name="connsiteX2" fmla="*/ 0 w 458520"/>
                <a:gd name="connsiteY2" fmla="*/ 458519 h 63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520" h="631009">
                  <a:moveTo>
                    <a:pt x="458520" y="0"/>
                  </a:moveTo>
                  <a:lnTo>
                    <a:pt x="172491" y="631009"/>
                  </a:lnTo>
                  <a:lnTo>
                    <a:pt x="0" y="458519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FEDCBD">
                    <a:alpha val="0"/>
                  </a:srgbClr>
                </a:gs>
                <a:gs pos="100000">
                  <a:srgbClr val="EEC597">
                    <a:alpha val="50000"/>
                  </a:srgb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A06253"/>
                </a:solidFill>
              </a:endParaRPr>
            </a:p>
          </p:txBody>
        </p:sp>
      </p:grpSp>
      <p:grpSp>
        <p:nvGrpSpPr>
          <p:cNvPr id="5" name="Group 62">
            <a:extLst>
              <a:ext uri="{FF2B5EF4-FFF2-40B4-BE49-F238E27FC236}">
                <a16:creationId xmlns:a16="http://schemas.microsoft.com/office/drawing/2014/main" id="{A70DCEB3-49CF-4F61-B60D-D598BEB7FBB5}"/>
              </a:ext>
            </a:extLst>
          </p:cNvPr>
          <p:cNvGrpSpPr/>
          <p:nvPr/>
        </p:nvGrpSpPr>
        <p:grpSpPr>
          <a:xfrm>
            <a:off x="4042038" y="4132054"/>
            <a:ext cx="923330" cy="923330"/>
            <a:chOff x="4042038" y="4132054"/>
            <a:chExt cx="923330" cy="923330"/>
          </a:xfrm>
        </p:grpSpPr>
        <p:sp>
          <p:nvSpPr>
            <p:cNvPr id="6" name="Diamond 54">
              <a:extLst>
                <a:ext uri="{FF2B5EF4-FFF2-40B4-BE49-F238E27FC236}">
                  <a16:creationId xmlns:a16="http://schemas.microsoft.com/office/drawing/2014/main" id="{FF4A5271-D1B1-4F28-AD2A-523FDEDCB62F}"/>
                </a:ext>
              </a:extLst>
            </p:cNvPr>
            <p:cNvSpPr/>
            <p:nvPr/>
          </p:nvSpPr>
          <p:spPr>
            <a:xfrm>
              <a:off x="4042038" y="4132054"/>
              <a:ext cx="923330" cy="923330"/>
            </a:xfrm>
            <a:prstGeom prst="diamond">
              <a:avLst/>
            </a:prstGeom>
            <a:solidFill>
              <a:srgbClr val="D3926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A06253"/>
                  </a:solidFill>
                  <a:latin typeface="+mj-lt"/>
                </a:rPr>
                <a:t>02</a:t>
              </a:r>
              <a:endParaRPr lang="en-ID" b="1" dirty="0">
                <a:solidFill>
                  <a:srgbClr val="A06253"/>
                </a:solidFill>
                <a:latin typeface="+mj-lt"/>
              </a:endParaRPr>
            </a:p>
          </p:txBody>
        </p:sp>
        <p:sp>
          <p:nvSpPr>
            <p:cNvPr id="7" name="Freeform: Shape 55">
              <a:extLst>
                <a:ext uri="{FF2B5EF4-FFF2-40B4-BE49-F238E27FC236}">
                  <a16:creationId xmlns:a16="http://schemas.microsoft.com/office/drawing/2014/main" id="{B6ECDF84-B946-46D1-85CB-4A0753615D01}"/>
                </a:ext>
              </a:extLst>
            </p:cNvPr>
            <p:cNvSpPr/>
            <p:nvPr/>
          </p:nvSpPr>
          <p:spPr>
            <a:xfrm>
              <a:off x="4042038" y="4135201"/>
              <a:ext cx="458520" cy="631009"/>
            </a:xfrm>
            <a:custGeom>
              <a:avLst/>
              <a:gdLst>
                <a:gd name="connsiteX0" fmla="*/ 458520 w 458520"/>
                <a:gd name="connsiteY0" fmla="*/ 0 h 631009"/>
                <a:gd name="connsiteX1" fmla="*/ 172491 w 458520"/>
                <a:gd name="connsiteY1" fmla="*/ 631009 h 631009"/>
                <a:gd name="connsiteX2" fmla="*/ 0 w 458520"/>
                <a:gd name="connsiteY2" fmla="*/ 458519 h 63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520" h="631009">
                  <a:moveTo>
                    <a:pt x="458520" y="0"/>
                  </a:moveTo>
                  <a:lnTo>
                    <a:pt x="172491" y="631009"/>
                  </a:lnTo>
                  <a:lnTo>
                    <a:pt x="0" y="458519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FEDCBD">
                    <a:alpha val="0"/>
                  </a:srgbClr>
                </a:gs>
                <a:gs pos="100000">
                  <a:srgbClr val="EEC597">
                    <a:alpha val="50000"/>
                  </a:srgb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A06253"/>
                </a:solidFill>
              </a:endParaRPr>
            </a:p>
          </p:txBody>
        </p:sp>
      </p:grpSp>
      <p:cxnSp>
        <p:nvCxnSpPr>
          <p:cNvPr id="8" name="Straight Connector 8">
            <a:extLst>
              <a:ext uri="{FF2B5EF4-FFF2-40B4-BE49-F238E27FC236}">
                <a16:creationId xmlns:a16="http://schemas.microsoft.com/office/drawing/2014/main" id="{6B8068CA-B1CB-46D5-956F-859186AD4405}"/>
              </a:ext>
            </a:extLst>
          </p:cNvPr>
          <p:cNvCxnSpPr>
            <a:cxnSpLocks/>
          </p:cNvCxnSpPr>
          <p:nvPr/>
        </p:nvCxnSpPr>
        <p:spPr>
          <a:xfrm>
            <a:off x="3169337" y="3259353"/>
            <a:ext cx="1091422" cy="1091422"/>
          </a:xfrm>
          <a:prstGeom prst="line">
            <a:avLst/>
          </a:prstGeom>
          <a:ln w="12700">
            <a:solidFill>
              <a:srgbClr val="C5AB9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9">
            <a:extLst>
              <a:ext uri="{FF2B5EF4-FFF2-40B4-BE49-F238E27FC236}">
                <a16:creationId xmlns:a16="http://schemas.microsoft.com/office/drawing/2014/main" id="{26DCA6B9-A746-4EB7-976E-3D43F98EF518}"/>
              </a:ext>
            </a:extLst>
          </p:cNvPr>
          <p:cNvGrpSpPr/>
          <p:nvPr/>
        </p:nvGrpSpPr>
        <p:grpSpPr>
          <a:xfrm>
            <a:off x="5634335" y="2554744"/>
            <a:ext cx="923330" cy="923330"/>
            <a:chOff x="5634335" y="2554744"/>
            <a:chExt cx="923330" cy="923330"/>
          </a:xfrm>
        </p:grpSpPr>
        <p:sp>
          <p:nvSpPr>
            <p:cNvPr id="10" name="Diamond 71">
              <a:extLst>
                <a:ext uri="{FF2B5EF4-FFF2-40B4-BE49-F238E27FC236}">
                  <a16:creationId xmlns:a16="http://schemas.microsoft.com/office/drawing/2014/main" id="{FDF64B02-71A9-4CE8-B10C-05634686BC12}"/>
                </a:ext>
              </a:extLst>
            </p:cNvPr>
            <p:cNvSpPr/>
            <p:nvPr/>
          </p:nvSpPr>
          <p:spPr>
            <a:xfrm>
              <a:off x="5634335" y="2554744"/>
              <a:ext cx="923330" cy="923330"/>
            </a:xfrm>
            <a:prstGeom prst="diamond">
              <a:avLst/>
            </a:prstGeom>
            <a:solidFill>
              <a:srgbClr val="55303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A06253"/>
                  </a:solidFill>
                  <a:latin typeface="+mj-lt"/>
                </a:rPr>
                <a:t>03</a:t>
              </a:r>
              <a:endParaRPr lang="en-ID" b="1" dirty="0">
                <a:solidFill>
                  <a:srgbClr val="A06253"/>
                </a:solidFill>
                <a:latin typeface="+mj-lt"/>
              </a:endParaRPr>
            </a:p>
          </p:txBody>
        </p:sp>
        <p:sp>
          <p:nvSpPr>
            <p:cNvPr id="11" name="Freeform: Shape 72">
              <a:extLst>
                <a:ext uri="{FF2B5EF4-FFF2-40B4-BE49-F238E27FC236}">
                  <a16:creationId xmlns:a16="http://schemas.microsoft.com/office/drawing/2014/main" id="{73E17E3B-31BB-4AA2-9754-141B9E82EA89}"/>
                </a:ext>
              </a:extLst>
            </p:cNvPr>
            <p:cNvSpPr/>
            <p:nvPr/>
          </p:nvSpPr>
          <p:spPr>
            <a:xfrm>
              <a:off x="5634335" y="2557891"/>
              <a:ext cx="458520" cy="631009"/>
            </a:xfrm>
            <a:custGeom>
              <a:avLst/>
              <a:gdLst>
                <a:gd name="connsiteX0" fmla="*/ 458520 w 458520"/>
                <a:gd name="connsiteY0" fmla="*/ 0 h 631009"/>
                <a:gd name="connsiteX1" fmla="*/ 172491 w 458520"/>
                <a:gd name="connsiteY1" fmla="*/ 631009 h 631009"/>
                <a:gd name="connsiteX2" fmla="*/ 0 w 458520"/>
                <a:gd name="connsiteY2" fmla="*/ 458519 h 63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520" h="631009">
                  <a:moveTo>
                    <a:pt x="458520" y="0"/>
                  </a:moveTo>
                  <a:lnTo>
                    <a:pt x="172491" y="631009"/>
                  </a:lnTo>
                  <a:lnTo>
                    <a:pt x="0" y="458519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FEDCBD">
                    <a:alpha val="0"/>
                  </a:srgbClr>
                </a:gs>
                <a:gs pos="100000">
                  <a:srgbClr val="EEC597">
                    <a:alpha val="50000"/>
                  </a:srgb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A06253"/>
                </a:solidFill>
              </a:endParaRPr>
            </a:p>
          </p:txBody>
        </p:sp>
      </p:grpSp>
      <p:grpSp>
        <p:nvGrpSpPr>
          <p:cNvPr id="12" name="Group 30">
            <a:extLst>
              <a:ext uri="{FF2B5EF4-FFF2-40B4-BE49-F238E27FC236}">
                <a16:creationId xmlns:a16="http://schemas.microsoft.com/office/drawing/2014/main" id="{B33BF407-059B-4D58-8FFD-83938B5AF4F3}"/>
              </a:ext>
            </a:extLst>
          </p:cNvPr>
          <p:cNvGrpSpPr/>
          <p:nvPr/>
        </p:nvGrpSpPr>
        <p:grpSpPr>
          <a:xfrm>
            <a:off x="7211644" y="4132054"/>
            <a:ext cx="923330" cy="923330"/>
            <a:chOff x="7211644" y="4132054"/>
            <a:chExt cx="923330" cy="923330"/>
          </a:xfrm>
        </p:grpSpPr>
        <p:sp>
          <p:nvSpPr>
            <p:cNvPr id="13" name="Diamond 69">
              <a:extLst>
                <a:ext uri="{FF2B5EF4-FFF2-40B4-BE49-F238E27FC236}">
                  <a16:creationId xmlns:a16="http://schemas.microsoft.com/office/drawing/2014/main" id="{0DD4E785-E895-4D84-8AB0-5F34BBA9FF0B}"/>
                </a:ext>
              </a:extLst>
            </p:cNvPr>
            <p:cNvSpPr/>
            <p:nvPr/>
          </p:nvSpPr>
          <p:spPr>
            <a:xfrm>
              <a:off x="7211644" y="4132054"/>
              <a:ext cx="923330" cy="923330"/>
            </a:xfrm>
            <a:prstGeom prst="diamond">
              <a:avLst/>
            </a:prstGeom>
            <a:solidFill>
              <a:srgbClr val="D3926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A06253"/>
                  </a:solidFill>
                  <a:latin typeface="+mj-lt"/>
                </a:rPr>
                <a:t>04</a:t>
              </a:r>
              <a:endParaRPr lang="en-ID" b="1" dirty="0">
                <a:solidFill>
                  <a:srgbClr val="A06253"/>
                </a:solidFill>
                <a:latin typeface="+mj-lt"/>
              </a:endParaRPr>
            </a:p>
          </p:txBody>
        </p:sp>
        <p:sp>
          <p:nvSpPr>
            <p:cNvPr id="14" name="Freeform: Shape 70">
              <a:extLst>
                <a:ext uri="{FF2B5EF4-FFF2-40B4-BE49-F238E27FC236}">
                  <a16:creationId xmlns:a16="http://schemas.microsoft.com/office/drawing/2014/main" id="{D05B36FE-D0A3-4A82-831E-A14BA7BD39DA}"/>
                </a:ext>
              </a:extLst>
            </p:cNvPr>
            <p:cNvSpPr/>
            <p:nvPr/>
          </p:nvSpPr>
          <p:spPr>
            <a:xfrm>
              <a:off x="7211644" y="4135201"/>
              <a:ext cx="458520" cy="631009"/>
            </a:xfrm>
            <a:custGeom>
              <a:avLst/>
              <a:gdLst>
                <a:gd name="connsiteX0" fmla="*/ 458520 w 458520"/>
                <a:gd name="connsiteY0" fmla="*/ 0 h 631009"/>
                <a:gd name="connsiteX1" fmla="*/ 172491 w 458520"/>
                <a:gd name="connsiteY1" fmla="*/ 631009 h 631009"/>
                <a:gd name="connsiteX2" fmla="*/ 0 w 458520"/>
                <a:gd name="connsiteY2" fmla="*/ 458519 h 63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520" h="631009">
                  <a:moveTo>
                    <a:pt x="458520" y="0"/>
                  </a:moveTo>
                  <a:lnTo>
                    <a:pt x="172491" y="631009"/>
                  </a:lnTo>
                  <a:lnTo>
                    <a:pt x="0" y="458519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FEDCBD">
                    <a:alpha val="0"/>
                  </a:srgbClr>
                </a:gs>
                <a:gs pos="100000">
                  <a:srgbClr val="EEC597">
                    <a:alpha val="50000"/>
                  </a:srgb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A06253"/>
                </a:solidFill>
              </a:endParaRPr>
            </a:p>
          </p:txBody>
        </p:sp>
      </p:grpSp>
      <p:cxnSp>
        <p:nvCxnSpPr>
          <p:cNvPr id="15" name="Straight Connector 68">
            <a:extLst>
              <a:ext uri="{FF2B5EF4-FFF2-40B4-BE49-F238E27FC236}">
                <a16:creationId xmlns:a16="http://schemas.microsoft.com/office/drawing/2014/main" id="{99374F4C-9E0F-44F4-A12D-B41DB02BABDA}"/>
              </a:ext>
            </a:extLst>
          </p:cNvPr>
          <p:cNvCxnSpPr>
            <a:cxnSpLocks/>
          </p:cNvCxnSpPr>
          <p:nvPr/>
        </p:nvCxnSpPr>
        <p:spPr>
          <a:xfrm>
            <a:off x="6338943" y="3259354"/>
            <a:ext cx="1091422" cy="1091422"/>
          </a:xfrm>
          <a:prstGeom prst="line">
            <a:avLst/>
          </a:prstGeom>
          <a:ln w="12700">
            <a:solidFill>
              <a:srgbClr val="C5AB9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80">
            <a:extLst>
              <a:ext uri="{FF2B5EF4-FFF2-40B4-BE49-F238E27FC236}">
                <a16:creationId xmlns:a16="http://schemas.microsoft.com/office/drawing/2014/main" id="{FBD7BF68-595F-4160-817D-2577CC716024}"/>
              </a:ext>
            </a:extLst>
          </p:cNvPr>
          <p:cNvCxnSpPr>
            <a:cxnSpLocks/>
          </p:cNvCxnSpPr>
          <p:nvPr/>
        </p:nvCxnSpPr>
        <p:spPr>
          <a:xfrm flipH="1">
            <a:off x="4752932" y="3259354"/>
            <a:ext cx="1091422" cy="1091422"/>
          </a:xfrm>
          <a:prstGeom prst="line">
            <a:avLst/>
          </a:prstGeom>
          <a:ln w="12700">
            <a:solidFill>
              <a:srgbClr val="C5AB9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64">
            <a:extLst>
              <a:ext uri="{FF2B5EF4-FFF2-40B4-BE49-F238E27FC236}">
                <a16:creationId xmlns:a16="http://schemas.microsoft.com/office/drawing/2014/main" id="{341EC4B6-0F83-40E6-8CB9-BAE695AD2770}"/>
              </a:ext>
            </a:extLst>
          </p:cNvPr>
          <p:cNvGrpSpPr/>
          <p:nvPr/>
        </p:nvGrpSpPr>
        <p:grpSpPr>
          <a:xfrm>
            <a:off x="8803941" y="2554744"/>
            <a:ext cx="923330" cy="923330"/>
            <a:chOff x="8803941" y="2554744"/>
            <a:chExt cx="923330" cy="923330"/>
          </a:xfrm>
        </p:grpSpPr>
        <p:sp>
          <p:nvSpPr>
            <p:cNvPr id="18" name="Diamond 101">
              <a:extLst>
                <a:ext uri="{FF2B5EF4-FFF2-40B4-BE49-F238E27FC236}">
                  <a16:creationId xmlns:a16="http://schemas.microsoft.com/office/drawing/2014/main" id="{1D87FBB8-0B16-4660-87B1-DC68FD79784C}"/>
                </a:ext>
              </a:extLst>
            </p:cNvPr>
            <p:cNvSpPr/>
            <p:nvPr/>
          </p:nvSpPr>
          <p:spPr>
            <a:xfrm>
              <a:off x="8803941" y="2554744"/>
              <a:ext cx="923330" cy="923330"/>
            </a:xfrm>
            <a:prstGeom prst="diamond">
              <a:avLst/>
            </a:prstGeom>
            <a:solidFill>
              <a:srgbClr val="D3926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A06253"/>
                  </a:solidFill>
                  <a:latin typeface="+mj-lt"/>
                </a:rPr>
                <a:t>05</a:t>
              </a:r>
              <a:endParaRPr lang="en-ID" b="1" dirty="0">
                <a:solidFill>
                  <a:srgbClr val="A06253"/>
                </a:solidFill>
                <a:latin typeface="+mj-lt"/>
              </a:endParaRPr>
            </a:p>
          </p:txBody>
        </p:sp>
        <p:sp>
          <p:nvSpPr>
            <p:cNvPr id="19" name="Freeform: Shape 102">
              <a:extLst>
                <a:ext uri="{FF2B5EF4-FFF2-40B4-BE49-F238E27FC236}">
                  <a16:creationId xmlns:a16="http://schemas.microsoft.com/office/drawing/2014/main" id="{CB7F439D-5654-4D92-B817-4652175C2188}"/>
                </a:ext>
              </a:extLst>
            </p:cNvPr>
            <p:cNvSpPr/>
            <p:nvPr/>
          </p:nvSpPr>
          <p:spPr>
            <a:xfrm>
              <a:off x="8803941" y="2557891"/>
              <a:ext cx="458520" cy="631009"/>
            </a:xfrm>
            <a:custGeom>
              <a:avLst/>
              <a:gdLst>
                <a:gd name="connsiteX0" fmla="*/ 458520 w 458520"/>
                <a:gd name="connsiteY0" fmla="*/ 0 h 631009"/>
                <a:gd name="connsiteX1" fmla="*/ 172491 w 458520"/>
                <a:gd name="connsiteY1" fmla="*/ 631009 h 631009"/>
                <a:gd name="connsiteX2" fmla="*/ 0 w 458520"/>
                <a:gd name="connsiteY2" fmla="*/ 458519 h 63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520" h="631009">
                  <a:moveTo>
                    <a:pt x="458520" y="0"/>
                  </a:moveTo>
                  <a:lnTo>
                    <a:pt x="172491" y="631009"/>
                  </a:lnTo>
                  <a:lnTo>
                    <a:pt x="0" y="458519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FEDCBD">
                    <a:alpha val="0"/>
                  </a:srgbClr>
                </a:gs>
                <a:gs pos="100000">
                  <a:srgbClr val="EEC597">
                    <a:alpha val="50000"/>
                  </a:srgb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A06253"/>
                </a:solidFill>
              </a:endParaRPr>
            </a:p>
          </p:txBody>
        </p:sp>
      </p:grpSp>
      <p:cxnSp>
        <p:nvCxnSpPr>
          <p:cNvPr id="20" name="Straight Connector 103">
            <a:extLst>
              <a:ext uri="{FF2B5EF4-FFF2-40B4-BE49-F238E27FC236}">
                <a16:creationId xmlns:a16="http://schemas.microsoft.com/office/drawing/2014/main" id="{FC732C41-B2E4-47AB-8574-ADB3A7C8D34B}"/>
              </a:ext>
            </a:extLst>
          </p:cNvPr>
          <p:cNvCxnSpPr>
            <a:cxnSpLocks/>
          </p:cNvCxnSpPr>
          <p:nvPr/>
        </p:nvCxnSpPr>
        <p:spPr>
          <a:xfrm flipH="1">
            <a:off x="7922538" y="3259354"/>
            <a:ext cx="1091422" cy="1091422"/>
          </a:xfrm>
          <a:prstGeom prst="line">
            <a:avLst/>
          </a:prstGeom>
          <a:ln w="12700">
            <a:solidFill>
              <a:srgbClr val="C5AB9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E8A662E-9F4F-415A-A427-DFFDF6220070}"/>
              </a:ext>
            </a:extLst>
          </p:cNvPr>
          <p:cNvSpPr txBox="1"/>
          <p:nvPr/>
        </p:nvSpPr>
        <p:spPr>
          <a:xfrm>
            <a:off x="1827294" y="1677439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sp>
        <p:nvSpPr>
          <p:cNvPr id="2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0EDD103-3B16-412F-92F1-570E20C78C90}"/>
              </a:ext>
            </a:extLst>
          </p:cNvPr>
          <p:cNvSpPr txBox="1"/>
          <p:nvPr/>
        </p:nvSpPr>
        <p:spPr>
          <a:xfrm>
            <a:off x="3424204" y="5263532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sp>
        <p:nvSpPr>
          <p:cNvPr id="2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F6B132F-3820-47E5-9BCA-7D0146B4F0DB}"/>
              </a:ext>
            </a:extLst>
          </p:cNvPr>
          <p:cNvSpPr txBox="1"/>
          <p:nvPr/>
        </p:nvSpPr>
        <p:spPr>
          <a:xfrm>
            <a:off x="5071090" y="1635585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sp>
        <p:nvSpPr>
          <p:cNvPr id="2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359D7DF-1C15-4E7D-A11A-4E4D8FD7BA89}"/>
              </a:ext>
            </a:extLst>
          </p:cNvPr>
          <p:cNvSpPr txBox="1"/>
          <p:nvPr/>
        </p:nvSpPr>
        <p:spPr>
          <a:xfrm>
            <a:off x="6670569" y="5318989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sp>
        <p:nvSpPr>
          <p:cNvPr id="2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A94259D-37D0-4E7D-B5E5-EFC9A6CC5CA3}"/>
              </a:ext>
            </a:extLst>
          </p:cNvPr>
          <p:cNvSpPr txBox="1"/>
          <p:nvPr/>
        </p:nvSpPr>
        <p:spPr>
          <a:xfrm>
            <a:off x="8444228" y="1588541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grpSp>
        <p:nvGrpSpPr>
          <p:cNvPr id="26" name="Google Shape;44;p2">
            <a:extLst>
              <a:ext uri="{FF2B5EF4-FFF2-40B4-BE49-F238E27FC236}">
                <a16:creationId xmlns:a16="http://schemas.microsoft.com/office/drawing/2014/main" id="{05FC4CCA-15F3-44B8-96C6-18BCFCF3C252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27" name="Google Shape;45;p2">
              <a:extLst>
                <a:ext uri="{FF2B5EF4-FFF2-40B4-BE49-F238E27FC236}">
                  <a16:creationId xmlns:a16="http://schemas.microsoft.com/office/drawing/2014/main" id="{5043D887-165F-4D9B-A077-7CF04C3CBD8E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46;p2">
              <a:extLst>
                <a:ext uri="{FF2B5EF4-FFF2-40B4-BE49-F238E27FC236}">
                  <a16:creationId xmlns:a16="http://schemas.microsoft.com/office/drawing/2014/main" id="{A62C9D4F-8AE2-47E4-97C0-CA2375BC4D30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47;p2">
              <a:extLst>
                <a:ext uri="{FF2B5EF4-FFF2-40B4-BE49-F238E27FC236}">
                  <a16:creationId xmlns:a16="http://schemas.microsoft.com/office/drawing/2014/main" id="{429ADA8E-8F61-4EA8-886C-9D6658054A34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48;p2">
              <a:extLst>
                <a:ext uri="{FF2B5EF4-FFF2-40B4-BE49-F238E27FC236}">
                  <a16:creationId xmlns:a16="http://schemas.microsoft.com/office/drawing/2014/main" id="{96E9037D-653B-48F2-8E46-7F89377807F5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49;p2">
              <a:extLst>
                <a:ext uri="{FF2B5EF4-FFF2-40B4-BE49-F238E27FC236}">
                  <a16:creationId xmlns:a16="http://schemas.microsoft.com/office/drawing/2014/main" id="{E71D7549-B072-45F5-BA7E-20AD4A8D53C1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50;p2">
              <a:extLst>
                <a:ext uri="{FF2B5EF4-FFF2-40B4-BE49-F238E27FC236}">
                  <a16:creationId xmlns:a16="http://schemas.microsoft.com/office/drawing/2014/main" id="{6D4DFC9A-D3D1-4266-A6D0-C537BEC7A631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51;p2">
              <a:extLst>
                <a:ext uri="{FF2B5EF4-FFF2-40B4-BE49-F238E27FC236}">
                  <a16:creationId xmlns:a16="http://schemas.microsoft.com/office/drawing/2014/main" id="{846B33E2-BB44-46E8-80B6-14381149A57E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52;p2">
              <a:extLst>
                <a:ext uri="{FF2B5EF4-FFF2-40B4-BE49-F238E27FC236}">
                  <a16:creationId xmlns:a16="http://schemas.microsoft.com/office/drawing/2014/main" id="{DDB32CFB-58FB-43B5-8A09-A5927180A37F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53;p2">
              <a:extLst>
                <a:ext uri="{FF2B5EF4-FFF2-40B4-BE49-F238E27FC236}">
                  <a16:creationId xmlns:a16="http://schemas.microsoft.com/office/drawing/2014/main" id="{371116EC-4FE1-47D1-B514-3750DE8C4DFD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54;p2">
              <a:extLst>
                <a:ext uri="{FF2B5EF4-FFF2-40B4-BE49-F238E27FC236}">
                  <a16:creationId xmlns:a16="http://schemas.microsoft.com/office/drawing/2014/main" id="{136DED1C-D186-4BDC-81CB-EE7C79A2B679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55;p2">
              <a:extLst>
                <a:ext uri="{FF2B5EF4-FFF2-40B4-BE49-F238E27FC236}">
                  <a16:creationId xmlns:a16="http://schemas.microsoft.com/office/drawing/2014/main" id="{2AF2C034-CD46-4731-8260-D7B43DDCDEC9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" name="Google Shape;94;p2">
            <a:extLst>
              <a:ext uri="{FF2B5EF4-FFF2-40B4-BE49-F238E27FC236}">
                <a16:creationId xmlns:a16="http://schemas.microsoft.com/office/drawing/2014/main" id="{71495CCC-74FF-4D3F-9541-EA2359C2294E}"/>
              </a:ext>
            </a:extLst>
          </p:cNvPr>
          <p:cNvGrpSpPr/>
          <p:nvPr/>
        </p:nvGrpSpPr>
        <p:grpSpPr>
          <a:xfrm rot="-2340267">
            <a:off x="-881270" y="3659674"/>
            <a:ext cx="2879389" cy="4546117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39" name="Google Shape;95;p2">
              <a:extLst>
                <a:ext uri="{FF2B5EF4-FFF2-40B4-BE49-F238E27FC236}">
                  <a16:creationId xmlns:a16="http://schemas.microsoft.com/office/drawing/2014/main" id="{6AF7DDFD-6694-4104-9EEC-D601FDBEDE60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96;p2">
              <a:extLst>
                <a:ext uri="{FF2B5EF4-FFF2-40B4-BE49-F238E27FC236}">
                  <a16:creationId xmlns:a16="http://schemas.microsoft.com/office/drawing/2014/main" id="{1F06F0FB-270E-4E7D-9698-6F2F9856ADDB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97;p2">
              <a:extLst>
                <a:ext uri="{FF2B5EF4-FFF2-40B4-BE49-F238E27FC236}">
                  <a16:creationId xmlns:a16="http://schemas.microsoft.com/office/drawing/2014/main" id="{542335F4-7FD3-4011-B23E-2461E0A4C542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98;p2">
              <a:extLst>
                <a:ext uri="{FF2B5EF4-FFF2-40B4-BE49-F238E27FC236}">
                  <a16:creationId xmlns:a16="http://schemas.microsoft.com/office/drawing/2014/main" id="{7E61742B-DE3D-4152-A5F6-C86B784BF976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99;p2">
              <a:extLst>
                <a:ext uri="{FF2B5EF4-FFF2-40B4-BE49-F238E27FC236}">
                  <a16:creationId xmlns:a16="http://schemas.microsoft.com/office/drawing/2014/main" id="{013D3ED2-F190-40E7-BAD3-A86DFECCADAF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100;p2">
              <a:extLst>
                <a:ext uri="{FF2B5EF4-FFF2-40B4-BE49-F238E27FC236}">
                  <a16:creationId xmlns:a16="http://schemas.microsoft.com/office/drawing/2014/main" id="{FA45F2DB-F6C1-4E1E-96EA-145F983ED187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6816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/>
          <p:nvPr/>
        </p:nvSpPr>
        <p:spPr>
          <a:xfrm>
            <a:off x="4404574" y="1305946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27572" h="27572" extrusionOk="0">
                <a:moveTo>
                  <a:pt x="810" y="1"/>
                </a:moveTo>
                <a:cubicBezTo>
                  <a:pt x="362" y="1"/>
                  <a:pt x="1" y="362"/>
                  <a:pt x="1" y="810"/>
                </a:cubicBezTo>
                <a:lnTo>
                  <a:pt x="1" y="24771"/>
                </a:lnTo>
                <a:cubicBezTo>
                  <a:pt x="1" y="26314"/>
                  <a:pt x="1258" y="27572"/>
                  <a:pt x="2801" y="27572"/>
                </a:cubicBezTo>
                <a:lnTo>
                  <a:pt x="26762" y="27572"/>
                </a:lnTo>
                <a:cubicBezTo>
                  <a:pt x="27210" y="27572"/>
                  <a:pt x="27572" y="27210"/>
                  <a:pt x="27572" y="26762"/>
                </a:cubicBezTo>
                <a:cubicBezTo>
                  <a:pt x="27572" y="26314"/>
                  <a:pt x="27210" y="25960"/>
                  <a:pt x="26762" y="25960"/>
                </a:cubicBezTo>
                <a:lnTo>
                  <a:pt x="2801" y="25960"/>
                </a:lnTo>
                <a:cubicBezTo>
                  <a:pt x="2146" y="25960"/>
                  <a:pt x="1620" y="25426"/>
                  <a:pt x="1620" y="24771"/>
                </a:cubicBezTo>
                <a:lnTo>
                  <a:pt x="1620" y="810"/>
                </a:lnTo>
                <a:cubicBezTo>
                  <a:pt x="1620" y="362"/>
                  <a:pt x="1258" y="1"/>
                  <a:pt x="810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4470201" y="1424841"/>
            <a:ext cx="438942" cy="216420"/>
          </a:xfrm>
          <a:custGeom>
            <a:avLst/>
            <a:gdLst/>
            <a:ahLst/>
            <a:cxnLst/>
            <a:rect l="l" t="t" r="r" b="b"/>
            <a:pathLst>
              <a:path w="22300" h="10995" extrusionOk="0">
                <a:moveTo>
                  <a:pt x="3249" y="1620"/>
                </a:moveTo>
                <a:cubicBezTo>
                  <a:pt x="3447" y="1620"/>
                  <a:pt x="3611" y="1784"/>
                  <a:pt x="3611" y="1982"/>
                </a:cubicBezTo>
                <a:lnTo>
                  <a:pt x="3611" y="3249"/>
                </a:lnTo>
                <a:cubicBezTo>
                  <a:pt x="3611" y="3447"/>
                  <a:pt x="3447" y="3610"/>
                  <a:pt x="3249" y="3610"/>
                </a:cubicBezTo>
                <a:lnTo>
                  <a:pt x="1974" y="3610"/>
                </a:lnTo>
                <a:cubicBezTo>
                  <a:pt x="1776" y="3610"/>
                  <a:pt x="1621" y="3447"/>
                  <a:pt x="1621" y="3249"/>
                </a:cubicBezTo>
                <a:lnTo>
                  <a:pt x="1621" y="1982"/>
                </a:lnTo>
                <a:cubicBezTo>
                  <a:pt x="1621" y="1784"/>
                  <a:pt x="1776" y="1620"/>
                  <a:pt x="1974" y="1620"/>
                </a:cubicBezTo>
                <a:close/>
                <a:moveTo>
                  <a:pt x="14691" y="1620"/>
                </a:moveTo>
                <a:cubicBezTo>
                  <a:pt x="14889" y="1620"/>
                  <a:pt x="15053" y="1784"/>
                  <a:pt x="15053" y="1982"/>
                </a:cubicBezTo>
                <a:lnTo>
                  <a:pt x="15053" y="3249"/>
                </a:lnTo>
                <a:cubicBezTo>
                  <a:pt x="15053" y="3447"/>
                  <a:pt x="14889" y="3610"/>
                  <a:pt x="14691" y="3610"/>
                </a:cubicBezTo>
                <a:lnTo>
                  <a:pt x="13425" y="3610"/>
                </a:lnTo>
                <a:cubicBezTo>
                  <a:pt x="13226" y="3610"/>
                  <a:pt x="13063" y="3447"/>
                  <a:pt x="13063" y="3249"/>
                </a:cubicBezTo>
                <a:lnTo>
                  <a:pt x="13063" y="1982"/>
                </a:lnTo>
                <a:cubicBezTo>
                  <a:pt x="13063" y="1784"/>
                  <a:pt x="13226" y="1620"/>
                  <a:pt x="13425" y="1620"/>
                </a:cubicBezTo>
                <a:close/>
                <a:moveTo>
                  <a:pt x="8944" y="7384"/>
                </a:moveTo>
                <a:cubicBezTo>
                  <a:pt x="9151" y="7384"/>
                  <a:pt x="9306" y="7539"/>
                  <a:pt x="9306" y="7746"/>
                </a:cubicBezTo>
                <a:lnTo>
                  <a:pt x="9306" y="9013"/>
                </a:lnTo>
                <a:cubicBezTo>
                  <a:pt x="9306" y="9211"/>
                  <a:pt x="9151" y="9375"/>
                  <a:pt x="8944" y="9375"/>
                </a:cubicBezTo>
                <a:lnTo>
                  <a:pt x="7678" y="9375"/>
                </a:lnTo>
                <a:cubicBezTo>
                  <a:pt x="7480" y="9375"/>
                  <a:pt x="7316" y="9211"/>
                  <a:pt x="7316" y="9013"/>
                </a:cubicBezTo>
                <a:lnTo>
                  <a:pt x="7316" y="7746"/>
                </a:lnTo>
                <a:cubicBezTo>
                  <a:pt x="7316" y="7539"/>
                  <a:pt x="7480" y="7384"/>
                  <a:pt x="7678" y="7384"/>
                </a:cubicBezTo>
                <a:close/>
                <a:moveTo>
                  <a:pt x="20326" y="7384"/>
                </a:moveTo>
                <a:cubicBezTo>
                  <a:pt x="20524" y="7384"/>
                  <a:pt x="20688" y="7539"/>
                  <a:pt x="20688" y="7746"/>
                </a:cubicBezTo>
                <a:lnTo>
                  <a:pt x="20688" y="9013"/>
                </a:lnTo>
                <a:cubicBezTo>
                  <a:pt x="20688" y="9211"/>
                  <a:pt x="20524" y="9375"/>
                  <a:pt x="20326" y="9375"/>
                </a:cubicBezTo>
                <a:lnTo>
                  <a:pt x="19051" y="9375"/>
                </a:lnTo>
                <a:cubicBezTo>
                  <a:pt x="18853" y="9375"/>
                  <a:pt x="18689" y="9211"/>
                  <a:pt x="18689" y="9013"/>
                </a:cubicBezTo>
                <a:lnTo>
                  <a:pt x="18689" y="7746"/>
                </a:lnTo>
                <a:cubicBezTo>
                  <a:pt x="18689" y="7539"/>
                  <a:pt x="18853" y="7384"/>
                  <a:pt x="19051" y="7384"/>
                </a:cubicBezTo>
                <a:close/>
                <a:moveTo>
                  <a:pt x="1974" y="0"/>
                </a:moveTo>
                <a:cubicBezTo>
                  <a:pt x="888" y="0"/>
                  <a:pt x="1" y="888"/>
                  <a:pt x="1" y="1982"/>
                </a:cubicBezTo>
                <a:lnTo>
                  <a:pt x="1" y="3249"/>
                </a:lnTo>
                <a:cubicBezTo>
                  <a:pt x="1" y="4343"/>
                  <a:pt x="888" y="5230"/>
                  <a:pt x="1974" y="5230"/>
                </a:cubicBezTo>
                <a:lnTo>
                  <a:pt x="3249" y="5230"/>
                </a:lnTo>
                <a:cubicBezTo>
                  <a:pt x="3473" y="5230"/>
                  <a:pt x="3689" y="5187"/>
                  <a:pt x="3887" y="5118"/>
                </a:cubicBezTo>
                <a:lnTo>
                  <a:pt x="5825" y="7057"/>
                </a:lnTo>
                <a:cubicBezTo>
                  <a:pt x="5748" y="7272"/>
                  <a:pt x="5696" y="7496"/>
                  <a:pt x="5696" y="7746"/>
                </a:cubicBezTo>
                <a:lnTo>
                  <a:pt x="5696" y="9013"/>
                </a:lnTo>
                <a:cubicBezTo>
                  <a:pt x="5696" y="10107"/>
                  <a:pt x="6584" y="10994"/>
                  <a:pt x="7678" y="10994"/>
                </a:cubicBezTo>
                <a:lnTo>
                  <a:pt x="8944" y="10994"/>
                </a:lnTo>
                <a:cubicBezTo>
                  <a:pt x="10039" y="10994"/>
                  <a:pt x="10926" y="10107"/>
                  <a:pt x="10926" y="9013"/>
                </a:cubicBezTo>
                <a:lnTo>
                  <a:pt x="10926" y="7746"/>
                </a:lnTo>
                <a:cubicBezTo>
                  <a:pt x="10926" y="7522"/>
                  <a:pt x="10892" y="7307"/>
                  <a:pt x="10823" y="7109"/>
                </a:cubicBezTo>
                <a:lnTo>
                  <a:pt x="12796" y="5127"/>
                </a:lnTo>
                <a:cubicBezTo>
                  <a:pt x="12994" y="5187"/>
                  <a:pt x="13201" y="5230"/>
                  <a:pt x="13425" y="5230"/>
                </a:cubicBezTo>
                <a:lnTo>
                  <a:pt x="14691" y="5230"/>
                </a:lnTo>
                <a:cubicBezTo>
                  <a:pt x="14924" y="5230"/>
                  <a:pt x="15139" y="5187"/>
                  <a:pt x="15337" y="5118"/>
                </a:cubicBezTo>
                <a:lnTo>
                  <a:pt x="17224" y="6997"/>
                </a:lnTo>
                <a:cubicBezTo>
                  <a:pt x="17130" y="7229"/>
                  <a:pt x="17078" y="7479"/>
                  <a:pt x="17078" y="7746"/>
                </a:cubicBezTo>
                <a:lnTo>
                  <a:pt x="17078" y="9013"/>
                </a:lnTo>
                <a:cubicBezTo>
                  <a:pt x="17078" y="10107"/>
                  <a:pt x="17965" y="10994"/>
                  <a:pt x="19051" y="10994"/>
                </a:cubicBezTo>
                <a:lnTo>
                  <a:pt x="20326" y="10994"/>
                </a:lnTo>
                <a:cubicBezTo>
                  <a:pt x="21412" y="10994"/>
                  <a:pt x="22299" y="10107"/>
                  <a:pt x="22299" y="9013"/>
                </a:cubicBezTo>
                <a:lnTo>
                  <a:pt x="22299" y="7746"/>
                </a:lnTo>
                <a:cubicBezTo>
                  <a:pt x="22299" y="6652"/>
                  <a:pt x="21412" y="5764"/>
                  <a:pt x="20326" y="5764"/>
                </a:cubicBezTo>
                <a:lnTo>
                  <a:pt x="19051" y="5764"/>
                </a:lnTo>
                <a:cubicBezTo>
                  <a:pt x="18818" y="5764"/>
                  <a:pt x="18594" y="5808"/>
                  <a:pt x="18387" y="5876"/>
                </a:cubicBezTo>
                <a:lnTo>
                  <a:pt x="16518" y="4015"/>
                </a:lnTo>
                <a:cubicBezTo>
                  <a:pt x="16613" y="3774"/>
                  <a:pt x="16673" y="3524"/>
                  <a:pt x="16673" y="3249"/>
                </a:cubicBezTo>
                <a:lnTo>
                  <a:pt x="16673" y="1982"/>
                </a:lnTo>
                <a:cubicBezTo>
                  <a:pt x="16673" y="888"/>
                  <a:pt x="15785" y="0"/>
                  <a:pt x="14691" y="0"/>
                </a:cubicBezTo>
                <a:lnTo>
                  <a:pt x="13425" y="0"/>
                </a:lnTo>
                <a:cubicBezTo>
                  <a:pt x="12330" y="0"/>
                  <a:pt x="11443" y="888"/>
                  <a:pt x="11443" y="1982"/>
                </a:cubicBezTo>
                <a:lnTo>
                  <a:pt x="11443" y="3249"/>
                </a:lnTo>
                <a:cubicBezTo>
                  <a:pt x="11443" y="3524"/>
                  <a:pt x="11503" y="3791"/>
                  <a:pt x="11607" y="4033"/>
                </a:cubicBezTo>
                <a:lnTo>
                  <a:pt x="9720" y="5920"/>
                </a:lnTo>
                <a:cubicBezTo>
                  <a:pt x="9479" y="5825"/>
                  <a:pt x="9220" y="5764"/>
                  <a:pt x="8944" y="5764"/>
                </a:cubicBezTo>
                <a:lnTo>
                  <a:pt x="7678" y="5764"/>
                </a:lnTo>
                <a:cubicBezTo>
                  <a:pt x="7419" y="5764"/>
                  <a:pt x="7178" y="5816"/>
                  <a:pt x="6954" y="5902"/>
                </a:cubicBezTo>
                <a:lnTo>
                  <a:pt x="5076" y="4015"/>
                </a:lnTo>
                <a:cubicBezTo>
                  <a:pt x="5171" y="3783"/>
                  <a:pt x="5231" y="3524"/>
                  <a:pt x="5231" y="3249"/>
                </a:cubicBezTo>
                <a:lnTo>
                  <a:pt x="5231" y="1982"/>
                </a:lnTo>
                <a:cubicBezTo>
                  <a:pt x="5231" y="888"/>
                  <a:pt x="4343" y="0"/>
                  <a:pt x="3249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4470201" y="1558481"/>
            <a:ext cx="31906" cy="224725"/>
          </a:xfrm>
          <a:custGeom>
            <a:avLst/>
            <a:gdLst/>
            <a:ahLst/>
            <a:cxnLst/>
            <a:rect l="l" t="t" r="r" b="b"/>
            <a:pathLst>
              <a:path w="1621" h="11417" extrusionOk="0">
                <a:moveTo>
                  <a:pt x="811" y="1"/>
                </a:moveTo>
                <a:cubicBezTo>
                  <a:pt x="363" y="1"/>
                  <a:pt x="1" y="363"/>
                  <a:pt x="1" y="811"/>
                </a:cubicBezTo>
                <a:lnTo>
                  <a:pt x="1" y="10607"/>
                </a:lnTo>
                <a:cubicBezTo>
                  <a:pt x="1" y="11055"/>
                  <a:pt x="363" y="11417"/>
                  <a:pt x="811" y="11417"/>
                </a:cubicBezTo>
                <a:cubicBezTo>
                  <a:pt x="1259" y="11417"/>
                  <a:pt x="1621" y="11055"/>
                  <a:pt x="1621" y="10607"/>
                </a:cubicBezTo>
                <a:lnTo>
                  <a:pt x="1621" y="811"/>
                </a:lnTo>
                <a:cubicBezTo>
                  <a:pt x="1621" y="363"/>
                  <a:pt x="1259" y="1"/>
                  <a:pt x="811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4528547" y="1600882"/>
            <a:ext cx="31729" cy="182328"/>
          </a:xfrm>
          <a:custGeom>
            <a:avLst/>
            <a:gdLst/>
            <a:ahLst/>
            <a:cxnLst/>
            <a:rect l="l" t="t" r="r" b="b"/>
            <a:pathLst>
              <a:path w="1612" h="9263" extrusionOk="0">
                <a:moveTo>
                  <a:pt x="811" y="1"/>
                </a:moveTo>
                <a:cubicBezTo>
                  <a:pt x="363" y="1"/>
                  <a:pt x="1" y="363"/>
                  <a:pt x="1" y="811"/>
                </a:cubicBezTo>
                <a:lnTo>
                  <a:pt x="1" y="8453"/>
                </a:lnTo>
                <a:cubicBezTo>
                  <a:pt x="1" y="8901"/>
                  <a:pt x="363" y="9263"/>
                  <a:pt x="811" y="9263"/>
                </a:cubicBezTo>
                <a:cubicBezTo>
                  <a:pt x="1250" y="9263"/>
                  <a:pt x="1612" y="8901"/>
                  <a:pt x="1612" y="8453"/>
                </a:cubicBezTo>
                <a:lnTo>
                  <a:pt x="1612" y="811"/>
                </a:lnTo>
                <a:cubicBezTo>
                  <a:pt x="1612" y="363"/>
                  <a:pt x="1250" y="1"/>
                  <a:pt x="811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4586892" y="1664484"/>
            <a:ext cx="31729" cy="118731"/>
          </a:xfrm>
          <a:custGeom>
            <a:avLst/>
            <a:gdLst/>
            <a:ahLst/>
            <a:cxnLst/>
            <a:rect l="l" t="t" r="r" b="b"/>
            <a:pathLst>
              <a:path w="1612" h="6032" extrusionOk="0">
                <a:moveTo>
                  <a:pt x="802" y="1"/>
                </a:moveTo>
                <a:cubicBezTo>
                  <a:pt x="363" y="1"/>
                  <a:pt x="1" y="363"/>
                  <a:pt x="1" y="811"/>
                </a:cubicBezTo>
                <a:lnTo>
                  <a:pt x="1" y="5222"/>
                </a:lnTo>
                <a:cubicBezTo>
                  <a:pt x="1" y="5670"/>
                  <a:pt x="354" y="6032"/>
                  <a:pt x="802" y="6032"/>
                </a:cubicBezTo>
                <a:cubicBezTo>
                  <a:pt x="1250" y="6032"/>
                  <a:pt x="1612" y="5670"/>
                  <a:pt x="1612" y="5222"/>
                </a:cubicBezTo>
                <a:lnTo>
                  <a:pt x="1612" y="811"/>
                </a:lnTo>
                <a:cubicBezTo>
                  <a:pt x="1612" y="363"/>
                  <a:pt x="1250" y="1"/>
                  <a:pt x="802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4644902" y="1664484"/>
            <a:ext cx="31906" cy="118731"/>
          </a:xfrm>
          <a:custGeom>
            <a:avLst/>
            <a:gdLst/>
            <a:ahLst/>
            <a:cxnLst/>
            <a:rect l="l" t="t" r="r" b="b"/>
            <a:pathLst>
              <a:path w="1621" h="6032" extrusionOk="0">
                <a:moveTo>
                  <a:pt x="810" y="1"/>
                </a:moveTo>
                <a:cubicBezTo>
                  <a:pt x="362" y="1"/>
                  <a:pt x="0" y="363"/>
                  <a:pt x="0" y="811"/>
                </a:cubicBezTo>
                <a:lnTo>
                  <a:pt x="0" y="5222"/>
                </a:lnTo>
                <a:cubicBezTo>
                  <a:pt x="0" y="5670"/>
                  <a:pt x="362" y="6032"/>
                  <a:pt x="810" y="6032"/>
                </a:cubicBezTo>
                <a:cubicBezTo>
                  <a:pt x="1258" y="6032"/>
                  <a:pt x="1620" y="5670"/>
                  <a:pt x="1620" y="5222"/>
                </a:cubicBezTo>
                <a:lnTo>
                  <a:pt x="1620" y="811"/>
                </a:lnTo>
                <a:cubicBezTo>
                  <a:pt x="1620" y="363"/>
                  <a:pt x="1258" y="1"/>
                  <a:pt x="810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4703246" y="1600882"/>
            <a:ext cx="31906" cy="182328"/>
          </a:xfrm>
          <a:custGeom>
            <a:avLst/>
            <a:gdLst/>
            <a:ahLst/>
            <a:cxnLst/>
            <a:rect l="l" t="t" r="r" b="b"/>
            <a:pathLst>
              <a:path w="1621" h="9263" extrusionOk="0">
                <a:moveTo>
                  <a:pt x="810" y="1"/>
                </a:moveTo>
                <a:cubicBezTo>
                  <a:pt x="362" y="1"/>
                  <a:pt x="0" y="363"/>
                  <a:pt x="0" y="811"/>
                </a:cubicBezTo>
                <a:lnTo>
                  <a:pt x="0" y="8453"/>
                </a:lnTo>
                <a:cubicBezTo>
                  <a:pt x="0" y="8901"/>
                  <a:pt x="362" y="9263"/>
                  <a:pt x="810" y="9263"/>
                </a:cubicBezTo>
                <a:cubicBezTo>
                  <a:pt x="1258" y="9263"/>
                  <a:pt x="1620" y="8901"/>
                  <a:pt x="1620" y="8453"/>
                </a:cubicBezTo>
                <a:lnTo>
                  <a:pt x="1620" y="811"/>
                </a:lnTo>
                <a:cubicBezTo>
                  <a:pt x="1620" y="363"/>
                  <a:pt x="1258" y="1"/>
                  <a:pt x="810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4761590" y="1632593"/>
            <a:ext cx="31729" cy="150618"/>
          </a:xfrm>
          <a:custGeom>
            <a:avLst/>
            <a:gdLst/>
            <a:ahLst/>
            <a:cxnLst/>
            <a:rect l="l" t="t" r="r" b="b"/>
            <a:pathLst>
              <a:path w="1612" h="7652" extrusionOk="0">
                <a:moveTo>
                  <a:pt x="810" y="1"/>
                </a:moveTo>
                <a:cubicBezTo>
                  <a:pt x="362" y="1"/>
                  <a:pt x="0" y="363"/>
                  <a:pt x="0" y="811"/>
                </a:cubicBezTo>
                <a:lnTo>
                  <a:pt x="0" y="6842"/>
                </a:lnTo>
                <a:cubicBezTo>
                  <a:pt x="0" y="7290"/>
                  <a:pt x="362" y="7652"/>
                  <a:pt x="810" y="7652"/>
                </a:cubicBezTo>
                <a:cubicBezTo>
                  <a:pt x="1250" y="7652"/>
                  <a:pt x="1611" y="7290"/>
                  <a:pt x="1611" y="6842"/>
                </a:cubicBezTo>
                <a:lnTo>
                  <a:pt x="1611" y="811"/>
                </a:lnTo>
                <a:cubicBezTo>
                  <a:pt x="1611" y="363"/>
                  <a:pt x="1250" y="1"/>
                  <a:pt x="810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4819759" y="1664484"/>
            <a:ext cx="31906" cy="118731"/>
          </a:xfrm>
          <a:custGeom>
            <a:avLst/>
            <a:gdLst/>
            <a:ahLst/>
            <a:cxnLst/>
            <a:rect l="l" t="t" r="r" b="b"/>
            <a:pathLst>
              <a:path w="1621" h="6032" extrusionOk="0">
                <a:moveTo>
                  <a:pt x="810" y="1"/>
                </a:moveTo>
                <a:cubicBezTo>
                  <a:pt x="362" y="1"/>
                  <a:pt x="0" y="363"/>
                  <a:pt x="0" y="811"/>
                </a:cubicBezTo>
                <a:lnTo>
                  <a:pt x="0" y="5222"/>
                </a:lnTo>
                <a:cubicBezTo>
                  <a:pt x="0" y="5670"/>
                  <a:pt x="362" y="6032"/>
                  <a:pt x="810" y="6032"/>
                </a:cubicBezTo>
                <a:cubicBezTo>
                  <a:pt x="1258" y="6032"/>
                  <a:pt x="1620" y="5670"/>
                  <a:pt x="1620" y="5222"/>
                </a:cubicBezTo>
                <a:lnTo>
                  <a:pt x="1620" y="811"/>
                </a:lnTo>
                <a:cubicBezTo>
                  <a:pt x="1620" y="363"/>
                  <a:pt x="1258" y="1"/>
                  <a:pt x="810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4877926" y="1664484"/>
            <a:ext cx="31729" cy="118731"/>
          </a:xfrm>
          <a:custGeom>
            <a:avLst/>
            <a:gdLst/>
            <a:ahLst/>
            <a:cxnLst/>
            <a:rect l="l" t="t" r="r" b="b"/>
            <a:pathLst>
              <a:path w="1612" h="6032" extrusionOk="0">
                <a:moveTo>
                  <a:pt x="811" y="1"/>
                </a:moveTo>
                <a:cubicBezTo>
                  <a:pt x="363" y="1"/>
                  <a:pt x="1" y="363"/>
                  <a:pt x="1" y="811"/>
                </a:cubicBezTo>
                <a:lnTo>
                  <a:pt x="1" y="5222"/>
                </a:lnTo>
                <a:cubicBezTo>
                  <a:pt x="1" y="5670"/>
                  <a:pt x="363" y="6032"/>
                  <a:pt x="811" y="6032"/>
                </a:cubicBezTo>
                <a:cubicBezTo>
                  <a:pt x="1259" y="6032"/>
                  <a:pt x="1612" y="5670"/>
                  <a:pt x="1612" y="5222"/>
                </a:cubicBezTo>
                <a:lnTo>
                  <a:pt x="1612" y="811"/>
                </a:lnTo>
                <a:cubicBezTo>
                  <a:pt x="1612" y="363"/>
                  <a:pt x="1250" y="1"/>
                  <a:pt x="811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4462510" y="2453395"/>
            <a:ext cx="466400" cy="542712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4518474" y="2598413"/>
            <a:ext cx="254252" cy="31906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4518474" y="2649297"/>
            <a:ext cx="254252" cy="31887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4518474" y="2909292"/>
            <a:ext cx="254252" cy="31729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4516958" y="2722151"/>
            <a:ext cx="149417" cy="147469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4690614" y="2722230"/>
            <a:ext cx="82119" cy="31729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4690614" y="2773272"/>
            <a:ext cx="82119" cy="31729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4589344" y="3796155"/>
            <a:ext cx="131780" cy="134497"/>
          </a:xfrm>
          <a:custGeom>
            <a:avLst/>
            <a:gdLst/>
            <a:ahLst/>
            <a:cxnLst/>
            <a:rect l="l" t="t" r="r" b="b"/>
            <a:pathLst>
              <a:path w="6695" h="6833" extrusionOk="0">
                <a:moveTo>
                  <a:pt x="4722" y="1611"/>
                </a:moveTo>
                <a:cubicBezTo>
                  <a:pt x="4920" y="1611"/>
                  <a:pt x="5083" y="1775"/>
                  <a:pt x="5083" y="1973"/>
                </a:cubicBezTo>
                <a:lnTo>
                  <a:pt x="5083" y="4851"/>
                </a:lnTo>
                <a:cubicBezTo>
                  <a:pt x="5083" y="5049"/>
                  <a:pt x="4920" y="5213"/>
                  <a:pt x="4722" y="5213"/>
                </a:cubicBezTo>
                <a:lnTo>
                  <a:pt x="1982" y="5213"/>
                </a:lnTo>
                <a:cubicBezTo>
                  <a:pt x="1784" y="5213"/>
                  <a:pt x="1620" y="5049"/>
                  <a:pt x="1620" y="4851"/>
                </a:cubicBezTo>
                <a:lnTo>
                  <a:pt x="1620" y="1973"/>
                </a:lnTo>
                <a:cubicBezTo>
                  <a:pt x="1620" y="1775"/>
                  <a:pt x="1784" y="1611"/>
                  <a:pt x="1982" y="1611"/>
                </a:cubicBezTo>
                <a:close/>
                <a:moveTo>
                  <a:pt x="1982" y="0"/>
                </a:moveTo>
                <a:cubicBezTo>
                  <a:pt x="887" y="0"/>
                  <a:pt x="0" y="888"/>
                  <a:pt x="0" y="1973"/>
                </a:cubicBezTo>
                <a:lnTo>
                  <a:pt x="0" y="4851"/>
                </a:lnTo>
                <a:cubicBezTo>
                  <a:pt x="0" y="5945"/>
                  <a:pt x="887" y="6833"/>
                  <a:pt x="1982" y="6833"/>
                </a:cubicBezTo>
                <a:lnTo>
                  <a:pt x="4722" y="6833"/>
                </a:lnTo>
                <a:cubicBezTo>
                  <a:pt x="5807" y="6833"/>
                  <a:pt x="6695" y="5945"/>
                  <a:pt x="6695" y="4851"/>
                </a:cubicBezTo>
                <a:lnTo>
                  <a:pt x="6695" y="1973"/>
                </a:lnTo>
                <a:cubicBezTo>
                  <a:pt x="6695" y="888"/>
                  <a:pt x="5807" y="0"/>
                  <a:pt x="4722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4548283" y="3943357"/>
            <a:ext cx="214057" cy="127725"/>
          </a:xfrm>
          <a:custGeom>
            <a:avLst/>
            <a:gdLst/>
            <a:ahLst/>
            <a:cxnLst/>
            <a:rect l="l" t="t" r="r" b="b"/>
            <a:pathLst>
              <a:path w="10875" h="6489" extrusionOk="0">
                <a:moveTo>
                  <a:pt x="8134" y="1621"/>
                </a:moveTo>
                <a:cubicBezTo>
                  <a:pt x="8281" y="1621"/>
                  <a:pt x="8410" y="1715"/>
                  <a:pt x="8453" y="1871"/>
                </a:cubicBezTo>
                <a:lnTo>
                  <a:pt x="9151" y="4438"/>
                </a:lnTo>
                <a:cubicBezTo>
                  <a:pt x="9194" y="4585"/>
                  <a:pt x="9134" y="4697"/>
                  <a:pt x="9091" y="4748"/>
                </a:cubicBezTo>
                <a:cubicBezTo>
                  <a:pt x="9056" y="4791"/>
                  <a:pt x="8970" y="4878"/>
                  <a:pt x="8832" y="4878"/>
                </a:cubicBezTo>
                <a:lnTo>
                  <a:pt x="2043" y="4878"/>
                </a:lnTo>
                <a:cubicBezTo>
                  <a:pt x="1896" y="4878"/>
                  <a:pt x="1819" y="4791"/>
                  <a:pt x="1784" y="4748"/>
                </a:cubicBezTo>
                <a:cubicBezTo>
                  <a:pt x="1741" y="4697"/>
                  <a:pt x="1681" y="4585"/>
                  <a:pt x="1724" y="4438"/>
                </a:cubicBezTo>
                <a:lnTo>
                  <a:pt x="2422" y="1871"/>
                </a:lnTo>
                <a:cubicBezTo>
                  <a:pt x="2465" y="1715"/>
                  <a:pt x="2594" y="1621"/>
                  <a:pt x="2741" y="1621"/>
                </a:cubicBezTo>
                <a:close/>
                <a:moveTo>
                  <a:pt x="2741" y="1"/>
                </a:moveTo>
                <a:cubicBezTo>
                  <a:pt x="1862" y="1"/>
                  <a:pt x="1095" y="595"/>
                  <a:pt x="863" y="1440"/>
                </a:cubicBezTo>
                <a:lnTo>
                  <a:pt x="165" y="4016"/>
                </a:lnTo>
                <a:cubicBezTo>
                  <a:pt x="1" y="4610"/>
                  <a:pt x="122" y="5231"/>
                  <a:pt x="501" y="5722"/>
                </a:cubicBezTo>
                <a:cubicBezTo>
                  <a:pt x="871" y="6213"/>
                  <a:pt x="1431" y="6489"/>
                  <a:pt x="2043" y="6489"/>
                </a:cubicBezTo>
                <a:lnTo>
                  <a:pt x="8832" y="6489"/>
                </a:lnTo>
                <a:cubicBezTo>
                  <a:pt x="9444" y="6489"/>
                  <a:pt x="10004" y="6213"/>
                  <a:pt x="10375" y="5722"/>
                </a:cubicBezTo>
                <a:cubicBezTo>
                  <a:pt x="10754" y="5231"/>
                  <a:pt x="10874" y="4610"/>
                  <a:pt x="10711" y="4016"/>
                </a:cubicBezTo>
                <a:lnTo>
                  <a:pt x="10013" y="1440"/>
                </a:lnTo>
                <a:cubicBezTo>
                  <a:pt x="9780" y="595"/>
                  <a:pt x="9005" y="1"/>
                  <a:pt x="8134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4413110" y="3816155"/>
            <a:ext cx="104165" cy="106370"/>
          </a:xfrm>
          <a:custGeom>
            <a:avLst/>
            <a:gdLst/>
            <a:ahLst/>
            <a:cxnLst/>
            <a:rect l="l" t="t" r="r" b="b"/>
            <a:pathLst>
              <a:path w="5292" h="5404" extrusionOk="0">
                <a:moveTo>
                  <a:pt x="3499" y="1621"/>
                </a:moveTo>
                <a:cubicBezTo>
                  <a:pt x="3602" y="1621"/>
                  <a:pt x="3680" y="1698"/>
                  <a:pt x="3680" y="1793"/>
                </a:cubicBezTo>
                <a:lnTo>
                  <a:pt x="3680" y="3602"/>
                </a:lnTo>
                <a:cubicBezTo>
                  <a:pt x="3680" y="3706"/>
                  <a:pt x="3602" y="3783"/>
                  <a:pt x="3499" y="3783"/>
                </a:cubicBezTo>
                <a:lnTo>
                  <a:pt x="1793" y="3783"/>
                </a:lnTo>
                <a:cubicBezTo>
                  <a:pt x="1698" y="3783"/>
                  <a:pt x="1612" y="3706"/>
                  <a:pt x="1612" y="3602"/>
                </a:cubicBezTo>
                <a:lnTo>
                  <a:pt x="1612" y="1793"/>
                </a:lnTo>
                <a:cubicBezTo>
                  <a:pt x="1612" y="1698"/>
                  <a:pt x="1698" y="1621"/>
                  <a:pt x="1793" y="1621"/>
                </a:cubicBezTo>
                <a:close/>
                <a:moveTo>
                  <a:pt x="1793" y="1"/>
                </a:moveTo>
                <a:cubicBezTo>
                  <a:pt x="802" y="1"/>
                  <a:pt x="1" y="811"/>
                  <a:pt x="1" y="1793"/>
                </a:cubicBezTo>
                <a:lnTo>
                  <a:pt x="1" y="3602"/>
                </a:lnTo>
                <a:cubicBezTo>
                  <a:pt x="1" y="4593"/>
                  <a:pt x="802" y="5403"/>
                  <a:pt x="1793" y="5403"/>
                </a:cubicBezTo>
                <a:lnTo>
                  <a:pt x="3499" y="5403"/>
                </a:lnTo>
                <a:cubicBezTo>
                  <a:pt x="4490" y="5403"/>
                  <a:pt x="5291" y="4593"/>
                  <a:pt x="5291" y="3602"/>
                </a:cubicBezTo>
                <a:lnTo>
                  <a:pt x="5291" y="1793"/>
                </a:lnTo>
                <a:cubicBezTo>
                  <a:pt x="5291" y="811"/>
                  <a:pt x="4490" y="1"/>
                  <a:pt x="3499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4383092" y="3934203"/>
            <a:ext cx="164199" cy="101272"/>
          </a:xfrm>
          <a:custGeom>
            <a:avLst/>
            <a:gdLst/>
            <a:ahLst/>
            <a:cxnLst/>
            <a:rect l="l" t="t" r="r" b="b"/>
            <a:pathLst>
              <a:path w="8342" h="5145" extrusionOk="0">
                <a:moveTo>
                  <a:pt x="6127" y="1612"/>
                </a:moveTo>
                <a:cubicBezTo>
                  <a:pt x="6127" y="1612"/>
                  <a:pt x="6136" y="1620"/>
                  <a:pt x="6144" y="1629"/>
                </a:cubicBezTo>
                <a:lnTo>
                  <a:pt x="6652" y="3490"/>
                </a:lnTo>
                <a:cubicBezTo>
                  <a:pt x="6652" y="3516"/>
                  <a:pt x="6635" y="3533"/>
                  <a:pt x="6635" y="3533"/>
                </a:cubicBezTo>
                <a:lnTo>
                  <a:pt x="1707" y="3525"/>
                </a:lnTo>
                <a:cubicBezTo>
                  <a:pt x="1707" y="3525"/>
                  <a:pt x="1690" y="3516"/>
                  <a:pt x="1698" y="3490"/>
                </a:cubicBezTo>
                <a:lnTo>
                  <a:pt x="2207" y="1629"/>
                </a:lnTo>
                <a:cubicBezTo>
                  <a:pt x="2207" y="1620"/>
                  <a:pt x="2215" y="1612"/>
                  <a:pt x="2224" y="1612"/>
                </a:cubicBezTo>
                <a:close/>
                <a:moveTo>
                  <a:pt x="2215" y="1"/>
                </a:moveTo>
                <a:cubicBezTo>
                  <a:pt x="1483" y="1"/>
                  <a:pt x="837" y="492"/>
                  <a:pt x="647" y="1207"/>
                </a:cubicBezTo>
                <a:lnTo>
                  <a:pt x="139" y="3068"/>
                </a:lnTo>
                <a:cubicBezTo>
                  <a:pt x="1" y="3568"/>
                  <a:pt x="104" y="4093"/>
                  <a:pt x="415" y="4507"/>
                </a:cubicBezTo>
                <a:cubicBezTo>
                  <a:pt x="725" y="4912"/>
                  <a:pt x="1199" y="5144"/>
                  <a:pt x="1716" y="5144"/>
                </a:cubicBezTo>
                <a:lnTo>
                  <a:pt x="6635" y="5144"/>
                </a:lnTo>
                <a:cubicBezTo>
                  <a:pt x="7144" y="5144"/>
                  <a:pt x="7617" y="4912"/>
                  <a:pt x="7928" y="4507"/>
                </a:cubicBezTo>
                <a:cubicBezTo>
                  <a:pt x="8246" y="4093"/>
                  <a:pt x="8341" y="3568"/>
                  <a:pt x="8212" y="3068"/>
                </a:cubicBezTo>
                <a:lnTo>
                  <a:pt x="7704" y="1207"/>
                </a:lnTo>
                <a:cubicBezTo>
                  <a:pt x="7505" y="492"/>
                  <a:pt x="6859" y="1"/>
                  <a:pt x="6127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4794554" y="3816155"/>
            <a:ext cx="104323" cy="106370"/>
          </a:xfrm>
          <a:custGeom>
            <a:avLst/>
            <a:gdLst/>
            <a:ahLst/>
            <a:cxnLst/>
            <a:rect l="l" t="t" r="r" b="b"/>
            <a:pathLst>
              <a:path w="5300" h="5404" extrusionOk="0">
                <a:moveTo>
                  <a:pt x="3507" y="1621"/>
                </a:moveTo>
                <a:cubicBezTo>
                  <a:pt x="3602" y="1621"/>
                  <a:pt x="3679" y="1698"/>
                  <a:pt x="3679" y="1793"/>
                </a:cubicBezTo>
                <a:lnTo>
                  <a:pt x="3679" y="3602"/>
                </a:lnTo>
                <a:cubicBezTo>
                  <a:pt x="3679" y="3706"/>
                  <a:pt x="3602" y="3783"/>
                  <a:pt x="3507" y="3783"/>
                </a:cubicBezTo>
                <a:lnTo>
                  <a:pt x="1801" y="3783"/>
                </a:lnTo>
                <a:cubicBezTo>
                  <a:pt x="1698" y="3783"/>
                  <a:pt x="1620" y="3706"/>
                  <a:pt x="1620" y="3602"/>
                </a:cubicBezTo>
                <a:lnTo>
                  <a:pt x="1620" y="1793"/>
                </a:lnTo>
                <a:cubicBezTo>
                  <a:pt x="1620" y="1698"/>
                  <a:pt x="1698" y="1621"/>
                  <a:pt x="1801" y="1621"/>
                </a:cubicBezTo>
                <a:close/>
                <a:moveTo>
                  <a:pt x="1801" y="1"/>
                </a:moveTo>
                <a:cubicBezTo>
                  <a:pt x="810" y="1"/>
                  <a:pt x="0" y="811"/>
                  <a:pt x="0" y="1793"/>
                </a:cubicBezTo>
                <a:lnTo>
                  <a:pt x="0" y="3602"/>
                </a:lnTo>
                <a:cubicBezTo>
                  <a:pt x="0" y="4593"/>
                  <a:pt x="810" y="5403"/>
                  <a:pt x="1801" y="5403"/>
                </a:cubicBezTo>
                <a:lnTo>
                  <a:pt x="3507" y="5403"/>
                </a:lnTo>
                <a:cubicBezTo>
                  <a:pt x="4498" y="5403"/>
                  <a:pt x="5299" y="4593"/>
                  <a:pt x="5299" y="3602"/>
                </a:cubicBezTo>
                <a:lnTo>
                  <a:pt x="5299" y="1793"/>
                </a:lnTo>
                <a:cubicBezTo>
                  <a:pt x="5299" y="811"/>
                  <a:pt x="4498" y="1"/>
                  <a:pt x="3507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4" name="Google Shape;264;p18"/>
          <p:cNvSpPr/>
          <p:nvPr/>
        </p:nvSpPr>
        <p:spPr>
          <a:xfrm>
            <a:off x="4764694" y="3934203"/>
            <a:ext cx="164199" cy="101272"/>
          </a:xfrm>
          <a:custGeom>
            <a:avLst/>
            <a:gdLst/>
            <a:ahLst/>
            <a:cxnLst/>
            <a:rect l="l" t="t" r="r" b="b"/>
            <a:pathLst>
              <a:path w="8342" h="5145" extrusionOk="0">
                <a:moveTo>
                  <a:pt x="6118" y="1612"/>
                </a:moveTo>
                <a:cubicBezTo>
                  <a:pt x="6127" y="1612"/>
                  <a:pt x="6136" y="1620"/>
                  <a:pt x="6136" y="1629"/>
                </a:cubicBezTo>
                <a:lnTo>
                  <a:pt x="6644" y="3490"/>
                </a:lnTo>
                <a:cubicBezTo>
                  <a:pt x="6653" y="3516"/>
                  <a:pt x="6635" y="3533"/>
                  <a:pt x="6627" y="3533"/>
                </a:cubicBezTo>
                <a:lnTo>
                  <a:pt x="1707" y="3525"/>
                </a:lnTo>
                <a:cubicBezTo>
                  <a:pt x="1707" y="3525"/>
                  <a:pt x="1681" y="3516"/>
                  <a:pt x="1690" y="3490"/>
                </a:cubicBezTo>
                <a:lnTo>
                  <a:pt x="2198" y="1629"/>
                </a:lnTo>
                <a:cubicBezTo>
                  <a:pt x="2207" y="1620"/>
                  <a:pt x="2215" y="1612"/>
                  <a:pt x="2215" y="1612"/>
                </a:cubicBezTo>
                <a:close/>
                <a:moveTo>
                  <a:pt x="2215" y="1"/>
                </a:moveTo>
                <a:cubicBezTo>
                  <a:pt x="1483" y="1"/>
                  <a:pt x="837" y="492"/>
                  <a:pt x="639" y="1207"/>
                </a:cubicBezTo>
                <a:lnTo>
                  <a:pt x="130" y="3068"/>
                </a:lnTo>
                <a:cubicBezTo>
                  <a:pt x="1" y="3568"/>
                  <a:pt x="96" y="4093"/>
                  <a:pt x="415" y="4507"/>
                </a:cubicBezTo>
                <a:cubicBezTo>
                  <a:pt x="725" y="4912"/>
                  <a:pt x="1199" y="5144"/>
                  <a:pt x="1707" y="5144"/>
                </a:cubicBezTo>
                <a:lnTo>
                  <a:pt x="6627" y="5144"/>
                </a:lnTo>
                <a:cubicBezTo>
                  <a:pt x="7144" y="5144"/>
                  <a:pt x="7609" y="4912"/>
                  <a:pt x="7928" y="4507"/>
                </a:cubicBezTo>
                <a:cubicBezTo>
                  <a:pt x="8238" y="4093"/>
                  <a:pt x="8341" y="3568"/>
                  <a:pt x="8203" y="3068"/>
                </a:cubicBezTo>
                <a:lnTo>
                  <a:pt x="7695" y="1207"/>
                </a:lnTo>
                <a:cubicBezTo>
                  <a:pt x="7506" y="492"/>
                  <a:pt x="6859" y="1"/>
                  <a:pt x="6118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5" name="Google Shape;265;p18"/>
          <p:cNvSpPr/>
          <p:nvPr/>
        </p:nvSpPr>
        <p:spPr>
          <a:xfrm>
            <a:off x="4462479" y="3655548"/>
            <a:ext cx="384989" cy="143218"/>
          </a:xfrm>
          <a:custGeom>
            <a:avLst/>
            <a:gdLst/>
            <a:ahLst/>
            <a:cxnLst/>
            <a:rect l="l" t="t" r="r" b="b"/>
            <a:pathLst>
              <a:path w="19559" h="7276" extrusionOk="0">
                <a:moveTo>
                  <a:pt x="9797" y="1"/>
                </a:moveTo>
                <a:cubicBezTo>
                  <a:pt x="7737" y="1"/>
                  <a:pt x="5738" y="595"/>
                  <a:pt x="4024" y="1715"/>
                </a:cubicBezTo>
                <a:cubicBezTo>
                  <a:pt x="2344" y="2801"/>
                  <a:pt x="1017" y="4334"/>
                  <a:pt x="190" y="6135"/>
                </a:cubicBezTo>
                <a:cubicBezTo>
                  <a:pt x="0" y="6540"/>
                  <a:pt x="173" y="7023"/>
                  <a:pt x="578" y="7212"/>
                </a:cubicBezTo>
                <a:cubicBezTo>
                  <a:pt x="674" y="7256"/>
                  <a:pt x="774" y="7276"/>
                  <a:pt x="873" y="7276"/>
                </a:cubicBezTo>
                <a:cubicBezTo>
                  <a:pt x="1217" y="7276"/>
                  <a:pt x="1547" y="7043"/>
                  <a:pt x="1655" y="6816"/>
                </a:cubicBezTo>
                <a:cubicBezTo>
                  <a:pt x="2361" y="5291"/>
                  <a:pt x="3481" y="3990"/>
                  <a:pt x="4903" y="3068"/>
                </a:cubicBezTo>
                <a:cubicBezTo>
                  <a:pt x="6359" y="2120"/>
                  <a:pt x="8048" y="1620"/>
                  <a:pt x="9797" y="1620"/>
                </a:cubicBezTo>
                <a:cubicBezTo>
                  <a:pt x="11528" y="1620"/>
                  <a:pt x="13209" y="2112"/>
                  <a:pt x="14656" y="3051"/>
                </a:cubicBezTo>
                <a:cubicBezTo>
                  <a:pt x="16069" y="3955"/>
                  <a:pt x="17198" y="5239"/>
                  <a:pt x="17913" y="6756"/>
                </a:cubicBezTo>
                <a:cubicBezTo>
                  <a:pt x="18049" y="7046"/>
                  <a:pt x="18331" y="7217"/>
                  <a:pt x="18630" y="7217"/>
                </a:cubicBezTo>
                <a:cubicBezTo>
                  <a:pt x="18747" y="7217"/>
                  <a:pt x="18867" y="7191"/>
                  <a:pt x="18981" y="7135"/>
                </a:cubicBezTo>
                <a:cubicBezTo>
                  <a:pt x="19386" y="6945"/>
                  <a:pt x="19559" y="6463"/>
                  <a:pt x="19369" y="6066"/>
                </a:cubicBezTo>
                <a:cubicBezTo>
                  <a:pt x="18525" y="4274"/>
                  <a:pt x="17198" y="2766"/>
                  <a:pt x="15535" y="1689"/>
                </a:cubicBezTo>
                <a:cubicBezTo>
                  <a:pt x="13829" y="586"/>
                  <a:pt x="11839" y="1"/>
                  <a:pt x="9797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4384637" y="4730502"/>
            <a:ext cx="542712" cy="542712"/>
          </a:xfrm>
          <a:custGeom>
            <a:avLst/>
            <a:gdLst/>
            <a:ahLst/>
            <a:cxnLst/>
            <a:rect l="l" t="t" r="r" b="b"/>
            <a:pathLst>
              <a:path w="27572" h="27572" extrusionOk="0">
                <a:moveTo>
                  <a:pt x="14587" y="1637"/>
                </a:moveTo>
                <a:cubicBezTo>
                  <a:pt x="16009" y="1732"/>
                  <a:pt x="17370" y="2077"/>
                  <a:pt x="18611" y="2620"/>
                </a:cubicBezTo>
                <a:lnTo>
                  <a:pt x="15742" y="5489"/>
                </a:lnTo>
                <a:cubicBezTo>
                  <a:pt x="15363" y="5403"/>
                  <a:pt x="14984" y="5334"/>
                  <a:pt x="14587" y="5299"/>
                </a:cubicBezTo>
                <a:lnTo>
                  <a:pt x="14587" y="1637"/>
                </a:lnTo>
                <a:close/>
                <a:moveTo>
                  <a:pt x="20119" y="3395"/>
                </a:moveTo>
                <a:cubicBezTo>
                  <a:pt x="20679" y="3740"/>
                  <a:pt x="21213" y="4127"/>
                  <a:pt x="21704" y="4558"/>
                </a:cubicBezTo>
                <a:lnTo>
                  <a:pt x="19119" y="7143"/>
                </a:lnTo>
                <a:cubicBezTo>
                  <a:pt x="18602" y="6729"/>
                  <a:pt x="18034" y="6368"/>
                  <a:pt x="17430" y="6083"/>
                </a:cubicBezTo>
                <a:lnTo>
                  <a:pt x="20119" y="3395"/>
                </a:lnTo>
                <a:close/>
                <a:moveTo>
                  <a:pt x="22859" y="5687"/>
                </a:moveTo>
                <a:cubicBezTo>
                  <a:pt x="23324" y="6213"/>
                  <a:pt x="23746" y="6773"/>
                  <a:pt x="24116" y="7367"/>
                </a:cubicBezTo>
                <a:lnTo>
                  <a:pt x="21446" y="10047"/>
                </a:lnTo>
                <a:cubicBezTo>
                  <a:pt x="21127" y="9409"/>
                  <a:pt x="20739" y="8806"/>
                  <a:pt x="20274" y="8272"/>
                </a:cubicBezTo>
                <a:lnTo>
                  <a:pt x="22859" y="5687"/>
                </a:lnTo>
                <a:close/>
                <a:moveTo>
                  <a:pt x="12976" y="1637"/>
                </a:moveTo>
                <a:lnTo>
                  <a:pt x="12976" y="5299"/>
                </a:lnTo>
                <a:cubicBezTo>
                  <a:pt x="8918" y="5678"/>
                  <a:pt x="5678" y="8918"/>
                  <a:pt x="5299" y="12976"/>
                </a:cubicBezTo>
                <a:lnTo>
                  <a:pt x="1637" y="12976"/>
                </a:lnTo>
                <a:cubicBezTo>
                  <a:pt x="2042" y="6910"/>
                  <a:pt x="6902" y="2042"/>
                  <a:pt x="12976" y="1637"/>
                </a:cubicBezTo>
                <a:close/>
                <a:moveTo>
                  <a:pt x="24909" y="8866"/>
                </a:moveTo>
                <a:cubicBezTo>
                  <a:pt x="25478" y="10133"/>
                  <a:pt x="25831" y="11520"/>
                  <a:pt x="25926" y="12976"/>
                </a:cubicBezTo>
                <a:lnTo>
                  <a:pt x="22264" y="12976"/>
                </a:lnTo>
                <a:cubicBezTo>
                  <a:pt x="22230" y="12545"/>
                  <a:pt x="22152" y="12132"/>
                  <a:pt x="22057" y="11718"/>
                </a:cubicBezTo>
                <a:lnTo>
                  <a:pt x="24909" y="8866"/>
                </a:lnTo>
                <a:close/>
                <a:moveTo>
                  <a:pt x="13786" y="6876"/>
                </a:moveTo>
                <a:cubicBezTo>
                  <a:pt x="17594" y="6876"/>
                  <a:pt x="20687" y="9978"/>
                  <a:pt x="20687" y="13786"/>
                </a:cubicBezTo>
                <a:cubicBezTo>
                  <a:pt x="20687" y="17594"/>
                  <a:pt x="17594" y="20696"/>
                  <a:pt x="13786" y="20696"/>
                </a:cubicBezTo>
                <a:cubicBezTo>
                  <a:pt x="9969" y="20696"/>
                  <a:pt x="6876" y="17594"/>
                  <a:pt x="6876" y="13786"/>
                </a:cubicBezTo>
                <a:cubicBezTo>
                  <a:pt x="6876" y="9978"/>
                  <a:pt x="9969" y="6876"/>
                  <a:pt x="13786" y="6876"/>
                </a:cubicBezTo>
                <a:close/>
                <a:moveTo>
                  <a:pt x="5299" y="14596"/>
                </a:moveTo>
                <a:cubicBezTo>
                  <a:pt x="5678" y="18645"/>
                  <a:pt x="8918" y="21885"/>
                  <a:pt x="12976" y="22273"/>
                </a:cubicBezTo>
                <a:lnTo>
                  <a:pt x="12976" y="25926"/>
                </a:lnTo>
                <a:cubicBezTo>
                  <a:pt x="6902" y="25530"/>
                  <a:pt x="2042" y="20661"/>
                  <a:pt x="1637" y="14596"/>
                </a:cubicBezTo>
                <a:close/>
                <a:moveTo>
                  <a:pt x="25926" y="14596"/>
                </a:moveTo>
                <a:cubicBezTo>
                  <a:pt x="25521" y="20661"/>
                  <a:pt x="20661" y="25530"/>
                  <a:pt x="14587" y="25926"/>
                </a:cubicBezTo>
                <a:lnTo>
                  <a:pt x="14587" y="22273"/>
                </a:lnTo>
                <a:cubicBezTo>
                  <a:pt x="18645" y="21885"/>
                  <a:pt x="21885" y="18645"/>
                  <a:pt x="22264" y="14596"/>
                </a:cubicBezTo>
                <a:close/>
                <a:moveTo>
                  <a:pt x="13786" y="0"/>
                </a:moveTo>
                <a:cubicBezTo>
                  <a:pt x="10098" y="0"/>
                  <a:pt x="6635" y="1431"/>
                  <a:pt x="4033" y="4033"/>
                </a:cubicBezTo>
                <a:cubicBezTo>
                  <a:pt x="1431" y="6643"/>
                  <a:pt x="0" y="10098"/>
                  <a:pt x="0" y="13786"/>
                </a:cubicBezTo>
                <a:cubicBezTo>
                  <a:pt x="0" y="17465"/>
                  <a:pt x="1431" y="20929"/>
                  <a:pt x="4033" y="23531"/>
                </a:cubicBezTo>
                <a:cubicBezTo>
                  <a:pt x="6635" y="26133"/>
                  <a:pt x="10098" y="27572"/>
                  <a:pt x="13786" y="27572"/>
                </a:cubicBezTo>
                <a:cubicBezTo>
                  <a:pt x="17465" y="27572"/>
                  <a:pt x="20929" y="26133"/>
                  <a:pt x="23531" y="23531"/>
                </a:cubicBezTo>
                <a:cubicBezTo>
                  <a:pt x="26133" y="20929"/>
                  <a:pt x="27572" y="17465"/>
                  <a:pt x="27572" y="13786"/>
                </a:cubicBezTo>
                <a:cubicBezTo>
                  <a:pt x="27572" y="10098"/>
                  <a:pt x="26133" y="6643"/>
                  <a:pt x="23531" y="4033"/>
                </a:cubicBezTo>
                <a:cubicBezTo>
                  <a:pt x="20929" y="1431"/>
                  <a:pt x="17465" y="0"/>
                  <a:pt x="13786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4572722" y="4918590"/>
            <a:ext cx="166385" cy="166385"/>
          </a:xfrm>
          <a:custGeom>
            <a:avLst/>
            <a:gdLst/>
            <a:ahLst/>
            <a:cxnLst/>
            <a:rect l="l" t="t" r="r" b="b"/>
            <a:pathLst>
              <a:path w="8453" h="8453" extrusionOk="0">
                <a:moveTo>
                  <a:pt x="4231" y="1612"/>
                </a:moveTo>
                <a:cubicBezTo>
                  <a:pt x="5670" y="1612"/>
                  <a:pt x="6842" y="2783"/>
                  <a:pt x="6842" y="4222"/>
                </a:cubicBezTo>
                <a:cubicBezTo>
                  <a:pt x="6842" y="5670"/>
                  <a:pt x="5670" y="6842"/>
                  <a:pt x="4231" y="6842"/>
                </a:cubicBezTo>
                <a:cubicBezTo>
                  <a:pt x="2783" y="6842"/>
                  <a:pt x="1612" y="5670"/>
                  <a:pt x="1612" y="4222"/>
                </a:cubicBezTo>
                <a:cubicBezTo>
                  <a:pt x="1612" y="2783"/>
                  <a:pt x="2783" y="1612"/>
                  <a:pt x="4231" y="1612"/>
                </a:cubicBezTo>
                <a:close/>
                <a:moveTo>
                  <a:pt x="4231" y="1"/>
                </a:moveTo>
                <a:cubicBezTo>
                  <a:pt x="1896" y="1"/>
                  <a:pt x="0" y="1896"/>
                  <a:pt x="0" y="4222"/>
                </a:cubicBezTo>
                <a:cubicBezTo>
                  <a:pt x="0" y="6557"/>
                  <a:pt x="1896" y="8453"/>
                  <a:pt x="4231" y="8453"/>
                </a:cubicBezTo>
                <a:cubicBezTo>
                  <a:pt x="6557" y="8453"/>
                  <a:pt x="8453" y="6557"/>
                  <a:pt x="8453" y="4222"/>
                </a:cubicBezTo>
                <a:cubicBezTo>
                  <a:pt x="8453" y="1896"/>
                  <a:pt x="6557" y="1"/>
                  <a:pt x="4231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/>
          <p:nvPr/>
        </p:nvSpPr>
        <p:spPr>
          <a:xfrm>
            <a:off x="9138534" y="1418511"/>
            <a:ext cx="2108400" cy="317600"/>
          </a:xfrm>
          <a:prstGeom prst="roundRect">
            <a:avLst>
              <a:gd name="adj" fmla="val 16667"/>
            </a:avLst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/>
          <p:nvPr/>
        </p:nvSpPr>
        <p:spPr>
          <a:xfrm>
            <a:off x="5150734" y="1418511"/>
            <a:ext cx="3848000" cy="317600"/>
          </a:xfrm>
          <a:prstGeom prst="roundRect">
            <a:avLst>
              <a:gd name="adj" fmla="val 16667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8505667" y="1207911"/>
            <a:ext cx="876400" cy="738800"/>
          </a:xfrm>
          <a:prstGeom prst="roundRect">
            <a:avLst>
              <a:gd name="adj" fmla="val 16667"/>
            </a:avLst>
          </a:prstGeom>
          <a:solidFill>
            <a:srgbClr val="3E403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DED6D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60%</a:t>
            </a:r>
            <a:endParaRPr sz="1867" kern="0">
              <a:solidFill>
                <a:srgbClr val="DED6D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7208134" y="2561511"/>
            <a:ext cx="4038400" cy="317600"/>
          </a:xfrm>
          <a:prstGeom prst="roundRect">
            <a:avLst>
              <a:gd name="adj" fmla="val 16667"/>
            </a:avLst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5150734" y="2561511"/>
            <a:ext cx="2108400" cy="317600"/>
          </a:xfrm>
          <a:prstGeom prst="roundRect">
            <a:avLst>
              <a:gd name="adj" fmla="val 16667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6575267" y="2350911"/>
            <a:ext cx="876400" cy="738800"/>
          </a:xfrm>
          <a:prstGeom prst="roundRect">
            <a:avLst>
              <a:gd name="adj" fmla="val 16667"/>
            </a:avLst>
          </a:prstGeom>
          <a:solidFill>
            <a:srgbClr val="3E403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DED6D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30%</a:t>
            </a:r>
            <a:endParaRPr sz="1867" kern="0">
              <a:solidFill>
                <a:srgbClr val="DED6D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8490834" y="3704511"/>
            <a:ext cx="2756000" cy="317600"/>
          </a:xfrm>
          <a:prstGeom prst="roundRect">
            <a:avLst>
              <a:gd name="adj" fmla="val 16667"/>
            </a:avLst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5150734" y="3704511"/>
            <a:ext cx="3174800" cy="317600"/>
          </a:xfrm>
          <a:prstGeom prst="roundRect">
            <a:avLst>
              <a:gd name="adj" fmla="val 16667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7760585" y="3493911"/>
            <a:ext cx="876400" cy="738800"/>
          </a:xfrm>
          <a:prstGeom prst="roundRect">
            <a:avLst>
              <a:gd name="adj" fmla="val 16667"/>
            </a:avLst>
          </a:prstGeom>
          <a:solidFill>
            <a:srgbClr val="3E403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DED6D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50%</a:t>
            </a:r>
            <a:endParaRPr sz="1867" kern="0">
              <a:solidFill>
                <a:srgbClr val="DED6D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18"/>
          <p:cNvSpPr/>
          <p:nvPr/>
        </p:nvSpPr>
        <p:spPr>
          <a:xfrm>
            <a:off x="9976734" y="4847511"/>
            <a:ext cx="1270000" cy="317600"/>
          </a:xfrm>
          <a:prstGeom prst="roundRect">
            <a:avLst>
              <a:gd name="adj" fmla="val 16667"/>
            </a:avLst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5150734" y="4847511"/>
            <a:ext cx="4606400" cy="317600"/>
          </a:xfrm>
          <a:prstGeom prst="roundRect">
            <a:avLst>
              <a:gd name="adj" fmla="val 16667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5" name="Google Shape;285;p18"/>
          <p:cNvSpPr/>
          <p:nvPr/>
        </p:nvSpPr>
        <p:spPr>
          <a:xfrm>
            <a:off x="9623267" y="4636911"/>
            <a:ext cx="876400" cy="738800"/>
          </a:xfrm>
          <a:prstGeom prst="roundRect">
            <a:avLst>
              <a:gd name="adj" fmla="val 16667"/>
            </a:avLst>
          </a:prstGeom>
          <a:solidFill>
            <a:srgbClr val="3E403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kern="0">
                <a:solidFill>
                  <a:srgbClr val="DED6D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80%</a:t>
            </a:r>
            <a:endParaRPr sz="1867" kern="0">
              <a:solidFill>
                <a:srgbClr val="DED6D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2DD307B-E83B-4D26-A821-BA95448DC6F0}"/>
              </a:ext>
            </a:extLst>
          </p:cNvPr>
          <p:cNvSpPr txBox="1"/>
          <p:nvPr/>
        </p:nvSpPr>
        <p:spPr>
          <a:xfrm>
            <a:off x="867999" y="1320234"/>
            <a:ext cx="2913671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4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7A7A033-E787-4261-B2CE-401E0F8ECB91}"/>
              </a:ext>
            </a:extLst>
          </p:cNvPr>
          <p:cNvSpPr txBox="1"/>
          <p:nvPr/>
        </p:nvSpPr>
        <p:spPr>
          <a:xfrm>
            <a:off x="867999" y="2558683"/>
            <a:ext cx="2913671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4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14E9A4A-B3BE-4C63-8227-D78AD6D97543}"/>
              </a:ext>
            </a:extLst>
          </p:cNvPr>
          <p:cNvSpPr txBox="1"/>
          <p:nvPr/>
        </p:nvSpPr>
        <p:spPr>
          <a:xfrm>
            <a:off x="867999" y="3671502"/>
            <a:ext cx="2913671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4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C826B7D-99D0-4D08-A5E5-319DA8FDCB88}"/>
              </a:ext>
            </a:extLst>
          </p:cNvPr>
          <p:cNvSpPr txBox="1"/>
          <p:nvPr/>
        </p:nvSpPr>
        <p:spPr>
          <a:xfrm>
            <a:off x="864772" y="4784321"/>
            <a:ext cx="2913671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grpSp>
        <p:nvGrpSpPr>
          <p:cNvPr id="44" name="Google Shape;44;p2">
            <a:extLst>
              <a:ext uri="{FF2B5EF4-FFF2-40B4-BE49-F238E27FC236}">
                <a16:creationId xmlns:a16="http://schemas.microsoft.com/office/drawing/2014/main" id="{72234034-42FF-494E-B17D-788C28A2C408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45" name="Google Shape;45;p2">
              <a:extLst>
                <a:ext uri="{FF2B5EF4-FFF2-40B4-BE49-F238E27FC236}">
                  <a16:creationId xmlns:a16="http://schemas.microsoft.com/office/drawing/2014/main" id="{F9AA941F-7600-4D9F-A2A3-D75AC22B7F6C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>
              <a:extLst>
                <a:ext uri="{FF2B5EF4-FFF2-40B4-BE49-F238E27FC236}">
                  <a16:creationId xmlns:a16="http://schemas.microsoft.com/office/drawing/2014/main" id="{4042115C-83A0-41D1-B4B5-6593796078AB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>
              <a:extLst>
                <a:ext uri="{FF2B5EF4-FFF2-40B4-BE49-F238E27FC236}">
                  <a16:creationId xmlns:a16="http://schemas.microsoft.com/office/drawing/2014/main" id="{99B8AE44-50E0-407A-AF86-8870A71BACF0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>
              <a:extLst>
                <a:ext uri="{FF2B5EF4-FFF2-40B4-BE49-F238E27FC236}">
                  <a16:creationId xmlns:a16="http://schemas.microsoft.com/office/drawing/2014/main" id="{9CC5B709-B5B0-44E1-8BC6-FB1BE3D24A45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>
              <a:extLst>
                <a:ext uri="{FF2B5EF4-FFF2-40B4-BE49-F238E27FC236}">
                  <a16:creationId xmlns:a16="http://schemas.microsoft.com/office/drawing/2014/main" id="{0691F558-7798-4968-BAA4-C14F421E82BD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>
              <a:extLst>
                <a:ext uri="{FF2B5EF4-FFF2-40B4-BE49-F238E27FC236}">
                  <a16:creationId xmlns:a16="http://schemas.microsoft.com/office/drawing/2014/main" id="{89095A48-2851-4BFB-BF90-4F55BBD078E1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>
              <a:extLst>
                <a:ext uri="{FF2B5EF4-FFF2-40B4-BE49-F238E27FC236}">
                  <a16:creationId xmlns:a16="http://schemas.microsoft.com/office/drawing/2014/main" id="{58D62043-86BC-4ABF-A3D9-E1BE11488850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>
              <a:extLst>
                <a:ext uri="{FF2B5EF4-FFF2-40B4-BE49-F238E27FC236}">
                  <a16:creationId xmlns:a16="http://schemas.microsoft.com/office/drawing/2014/main" id="{055C80F0-4FEA-4C07-8FC6-A423EE24D7A2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>
              <a:extLst>
                <a:ext uri="{FF2B5EF4-FFF2-40B4-BE49-F238E27FC236}">
                  <a16:creationId xmlns:a16="http://schemas.microsoft.com/office/drawing/2014/main" id="{366788E7-5469-4B9D-91BB-C8AC6CDBE989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>
              <a:extLst>
                <a:ext uri="{FF2B5EF4-FFF2-40B4-BE49-F238E27FC236}">
                  <a16:creationId xmlns:a16="http://schemas.microsoft.com/office/drawing/2014/main" id="{CBC51239-A9D6-4A0B-9F3B-23D88F633E33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>
              <a:extLst>
                <a:ext uri="{FF2B5EF4-FFF2-40B4-BE49-F238E27FC236}">
                  <a16:creationId xmlns:a16="http://schemas.microsoft.com/office/drawing/2014/main" id="{F9D5D1A3-3CD4-4C0C-9C7C-A06EE82C059C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5"/>
          <p:cNvSpPr/>
          <p:nvPr/>
        </p:nvSpPr>
        <p:spPr>
          <a:xfrm>
            <a:off x="7789910" y="4175449"/>
            <a:ext cx="943200" cy="943200"/>
          </a:xfrm>
          <a:prstGeom prst="ellipse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2" name="Google Shape;592;p25"/>
          <p:cNvSpPr/>
          <p:nvPr/>
        </p:nvSpPr>
        <p:spPr>
          <a:xfrm>
            <a:off x="7789910" y="1647583"/>
            <a:ext cx="943200" cy="943200"/>
          </a:xfrm>
          <a:prstGeom prst="ellipse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3" name="Google Shape;593;p25"/>
          <p:cNvSpPr/>
          <p:nvPr/>
        </p:nvSpPr>
        <p:spPr>
          <a:xfrm>
            <a:off x="3455310" y="4175449"/>
            <a:ext cx="943200" cy="9432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4" name="Google Shape;594;p25"/>
          <p:cNvSpPr/>
          <p:nvPr/>
        </p:nvSpPr>
        <p:spPr>
          <a:xfrm>
            <a:off x="3455310" y="1647583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5" name="Google Shape;595;p25"/>
          <p:cNvSpPr/>
          <p:nvPr/>
        </p:nvSpPr>
        <p:spPr>
          <a:xfrm>
            <a:off x="4290460" y="1627499"/>
            <a:ext cx="3606800" cy="36068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96" name="Google Shape;596;p25"/>
          <p:cNvCxnSpPr>
            <a:stCxn id="594" idx="2"/>
          </p:cNvCxnSpPr>
          <p:nvPr/>
        </p:nvCxnSpPr>
        <p:spPr>
          <a:xfrm rot="10800000">
            <a:off x="1461310" y="2119183"/>
            <a:ext cx="1994000" cy="0"/>
          </a:xfrm>
          <a:prstGeom prst="straightConnector1">
            <a:avLst/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25"/>
          <p:cNvSpPr txBox="1"/>
          <p:nvPr/>
        </p:nvSpPr>
        <p:spPr>
          <a:xfrm>
            <a:off x="607459" y="1800574"/>
            <a:ext cx="2506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667" b="1" kern="0">
                <a:solidFill>
                  <a:srgbClr val="A0625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21%</a:t>
            </a:r>
            <a:endParaRPr sz="2667" b="1" kern="0">
              <a:solidFill>
                <a:srgbClr val="A0625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1" name="Google Shape;601;p25"/>
          <p:cNvSpPr txBox="1"/>
          <p:nvPr/>
        </p:nvSpPr>
        <p:spPr>
          <a:xfrm>
            <a:off x="607492" y="4328457"/>
            <a:ext cx="2506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667" b="1" kern="0">
                <a:solidFill>
                  <a:srgbClr val="A0625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22%</a:t>
            </a:r>
            <a:endParaRPr sz="2667" b="1" kern="0">
              <a:solidFill>
                <a:srgbClr val="A0625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03" name="Google Shape;603;p25"/>
          <p:cNvCxnSpPr>
            <a:stCxn id="593" idx="2"/>
          </p:cNvCxnSpPr>
          <p:nvPr/>
        </p:nvCxnSpPr>
        <p:spPr>
          <a:xfrm rot="10800000">
            <a:off x="1419710" y="4647049"/>
            <a:ext cx="2035600" cy="0"/>
          </a:xfrm>
          <a:prstGeom prst="straightConnector1">
            <a:avLst/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25"/>
          <p:cNvSpPr/>
          <p:nvPr/>
        </p:nvSpPr>
        <p:spPr>
          <a:xfrm>
            <a:off x="4523200" y="1856200"/>
            <a:ext cx="3145600" cy="3145600"/>
          </a:xfrm>
          <a:prstGeom prst="ellipse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6" name="Google Shape;606;p25"/>
          <p:cNvSpPr/>
          <p:nvPr/>
        </p:nvSpPr>
        <p:spPr>
          <a:xfrm>
            <a:off x="4519600" y="1856200"/>
            <a:ext cx="3149200" cy="3149200"/>
          </a:xfrm>
          <a:prstGeom prst="pie">
            <a:avLst>
              <a:gd name="adj1" fmla="val 2367292"/>
              <a:gd name="adj2" fmla="val 1058454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7" name="Google Shape;607;p25"/>
          <p:cNvSpPr/>
          <p:nvPr/>
        </p:nvSpPr>
        <p:spPr>
          <a:xfrm>
            <a:off x="4519600" y="1856200"/>
            <a:ext cx="3149200" cy="3149200"/>
          </a:xfrm>
          <a:prstGeom prst="pie">
            <a:avLst>
              <a:gd name="adj1" fmla="val 20839537"/>
              <a:gd name="adj2" fmla="val 5643266"/>
            </a:avLst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4519600" y="1856200"/>
            <a:ext cx="3149200" cy="3149200"/>
          </a:xfrm>
          <a:prstGeom prst="pie">
            <a:avLst>
              <a:gd name="adj1" fmla="val 10534129"/>
              <a:gd name="adj2" fmla="val 15052745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09" name="Google Shape;609;p25"/>
          <p:cNvCxnSpPr>
            <a:stCxn id="592" idx="6"/>
          </p:cNvCxnSpPr>
          <p:nvPr/>
        </p:nvCxnSpPr>
        <p:spPr>
          <a:xfrm>
            <a:off x="8733110" y="2119183"/>
            <a:ext cx="2002800" cy="0"/>
          </a:xfrm>
          <a:prstGeom prst="straightConnector1">
            <a:avLst/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25"/>
          <p:cNvSpPr txBox="1"/>
          <p:nvPr/>
        </p:nvSpPr>
        <p:spPr>
          <a:xfrm flipH="1">
            <a:off x="9082366" y="1800574"/>
            <a:ext cx="2506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667" b="1" kern="0">
                <a:solidFill>
                  <a:srgbClr val="A0625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28%</a:t>
            </a:r>
            <a:endParaRPr sz="2667" b="1" kern="0">
              <a:solidFill>
                <a:srgbClr val="A0625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14" name="Google Shape;614;p25"/>
          <p:cNvSpPr txBox="1"/>
          <p:nvPr/>
        </p:nvSpPr>
        <p:spPr>
          <a:xfrm flipH="1">
            <a:off x="9082334" y="4328457"/>
            <a:ext cx="2506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667" b="1" kern="0">
                <a:solidFill>
                  <a:srgbClr val="A0625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29%</a:t>
            </a:r>
            <a:endParaRPr sz="2667" b="1" kern="0">
              <a:solidFill>
                <a:srgbClr val="A0625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616" name="Google Shape;616;p25"/>
          <p:cNvCxnSpPr>
            <a:stCxn id="591" idx="6"/>
          </p:cNvCxnSpPr>
          <p:nvPr/>
        </p:nvCxnSpPr>
        <p:spPr>
          <a:xfrm>
            <a:off x="8733110" y="4647049"/>
            <a:ext cx="2043200" cy="0"/>
          </a:xfrm>
          <a:prstGeom prst="straightConnector1">
            <a:avLst/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Google Shape;619;p25"/>
          <p:cNvSpPr/>
          <p:nvPr/>
        </p:nvSpPr>
        <p:spPr>
          <a:xfrm>
            <a:off x="3740121" y="1901804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0" name="Google Shape;620;p25"/>
          <p:cNvSpPr/>
          <p:nvPr/>
        </p:nvSpPr>
        <p:spPr>
          <a:xfrm>
            <a:off x="3784947" y="2017962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1" name="Google Shape;621;p25"/>
          <p:cNvSpPr/>
          <p:nvPr/>
        </p:nvSpPr>
        <p:spPr>
          <a:xfrm>
            <a:off x="3784947" y="2058719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2" name="Google Shape;622;p25"/>
          <p:cNvSpPr/>
          <p:nvPr/>
        </p:nvSpPr>
        <p:spPr>
          <a:xfrm>
            <a:off x="3784947" y="2266972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3" name="Google Shape;623;p25"/>
          <p:cNvSpPr/>
          <p:nvPr/>
        </p:nvSpPr>
        <p:spPr>
          <a:xfrm>
            <a:off x="3783733" y="2117074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4" name="Google Shape;624;p25"/>
          <p:cNvSpPr/>
          <p:nvPr/>
        </p:nvSpPr>
        <p:spPr>
          <a:xfrm>
            <a:off x="3922829" y="2117137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5" name="Google Shape;625;p25"/>
          <p:cNvSpPr/>
          <p:nvPr/>
        </p:nvSpPr>
        <p:spPr>
          <a:xfrm>
            <a:off x="3922829" y="2158021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7" name="Google Shape;627;p25"/>
          <p:cNvSpPr/>
          <p:nvPr/>
        </p:nvSpPr>
        <p:spPr>
          <a:xfrm>
            <a:off x="3873525" y="4593278"/>
            <a:ext cx="105554" cy="107731"/>
          </a:xfrm>
          <a:custGeom>
            <a:avLst/>
            <a:gdLst/>
            <a:ahLst/>
            <a:cxnLst/>
            <a:rect l="l" t="t" r="r" b="b"/>
            <a:pathLst>
              <a:path w="6695" h="6833" extrusionOk="0">
                <a:moveTo>
                  <a:pt x="4722" y="1611"/>
                </a:moveTo>
                <a:cubicBezTo>
                  <a:pt x="4920" y="1611"/>
                  <a:pt x="5083" y="1775"/>
                  <a:pt x="5083" y="1973"/>
                </a:cubicBezTo>
                <a:lnTo>
                  <a:pt x="5083" y="4851"/>
                </a:lnTo>
                <a:cubicBezTo>
                  <a:pt x="5083" y="5049"/>
                  <a:pt x="4920" y="5213"/>
                  <a:pt x="4722" y="5213"/>
                </a:cubicBezTo>
                <a:lnTo>
                  <a:pt x="1982" y="5213"/>
                </a:lnTo>
                <a:cubicBezTo>
                  <a:pt x="1784" y="5213"/>
                  <a:pt x="1620" y="5049"/>
                  <a:pt x="1620" y="4851"/>
                </a:cubicBezTo>
                <a:lnTo>
                  <a:pt x="1620" y="1973"/>
                </a:lnTo>
                <a:cubicBezTo>
                  <a:pt x="1620" y="1775"/>
                  <a:pt x="1784" y="1611"/>
                  <a:pt x="1982" y="1611"/>
                </a:cubicBezTo>
                <a:close/>
                <a:moveTo>
                  <a:pt x="1982" y="0"/>
                </a:moveTo>
                <a:cubicBezTo>
                  <a:pt x="887" y="0"/>
                  <a:pt x="0" y="888"/>
                  <a:pt x="0" y="1973"/>
                </a:cubicBezTo>
                <a:lnTo>
                  <a:pt x="0" y="4851"/>
                </a:lnTo>
                <a:cubicBezTo>
                  <a:pt x="0" y="5945"/>
                  <a:pt x="887" y="6833"/>
                  <a:pt x="1982" y="6833"/>
                </a:cubicBezTo>
                <a:lnTo>
                  <a:pt x="4722" y="6833"/>
                </a:lnTo>
                <a:cubicBezTo>
                  <a:pt x="5807" y="6833"/>
                  <a:pt x="6695" y="5945"/>
                  <a:pt x="6695" y="4851"/>
                </a:cubicBezTo>
                <a:lnTo>
                  <a:pt x="6695" y="1973"/>
                </a:lnTo>
                <a:cubicBezTo>
                  <a:pt x="6695" y="888"/>
                  <a:pt x="5807" y="0"/>
                  <a:pt x="4722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8" name="Google Shape;628;p25"/>
          <p:cNvSpPr/>
          <p:nvPr/>
        </p:nvSpPr>
        <p:spPr>
          <a:xfrm>
            <a:off x="3840636" y="4711185"/>
            <a:ext cx="171457" cy="102306"/>
          </a:xfrm>
          <a:custGeom>
            <a:avLst/>
            <a:gdLst/>
            <a:ahLst/>
            <a:cxnLst/>
            <a:rect l="l" t="t" r="r" b="b"/>
            <a:pathLst>
              <a:path w="10875" h="6489" extrusionOk="0">
                <a:moveTo>
                  <a:pt x="8134" y="1621"/>
                </a:moveTo>
                <a:cubicBezTo>
                  <a:pt x="8281" y="1621"/>
                  <a:pt x="8410" y="1715"/>
                  <a:pt x="8453" y="1871"/>
                </a:cubicBezTo>
                <a:lnTo>
                  <a:pt x="9151" y="4438"/>
                </a:lnTo>
                <a:cubicBezTo>
                  <a:pt x="9194" y="4585"/>
                  <a:pt x="9134" y="4697"/>
                  <a:pt x="9091" y="4748"/>
                </a:cubicBezTo>
                <a:cubicBezTo>
                  <a:pt x="9056" y="4791"/>
                  <a:pt x="8970" y="4878"/>
                  <a:pt x="8832" y="4878"/>
                </a:cubicBezTo>
                <a:lnTo>
                  <a:pt x="2043" y="4878"/>
                </a:lnTo>
                <a:cubicBezTo>
                  <a:pt x="1896" y="4878"/>
                  <a:pt x="1819" y="4791"/>
                  <a:pt x="1784" y="4748"/>
                </a:cubicBezTo>
                <a:cubicBezTo>
                  <a:pt x="1741" y="4697"/>
                  <a:pt x="1681" y="4585"/>
                  <a:pt x="1724" y="4438"/>
                </a:cubicBezTo>
                <a:lnTo>
                  <a:pt x="2422" y="1871"/>
                </a:lnTo>
                <a:cubicBezTo>
                  <a:pt x="2465" y="1715"/>
                  <a:pt x="2594" y="1621"/>
                  <a:pt x="2741" y="1621"/>
                </a:cubicBezTo>
                <a:close/>
                <a:moveTo>
                  <a:pt x="2741" y="1"/>
                </a:moveTo>
                <a:cubicBezTo>
                  <a:pt x="1862" y="1"/>
                  <a:pt x="1095" y="595"/>
                  <a:pt x="863" y="1440"/>
                </a:cubicBezTo>
                <a:lnTo>
                  <a:pt x="165" y="4016"/>
                </a:lnTo>
                <a:cubicBezTo>
                  <a:pt x="1" y="4610"/>
                  <a:pt x="122" y="5231"/>
                  <a:pt x="501" y="5722"/>
                </a:cubicBezTo>
                <a:cubicBezTo>
                  <a:pt x="871" y="6213"/>
                  <a:pt x="1431" y="6489"/>
                  <a:pt x="2043" y="6489"/>
                </a:cubicBezTo>
                <a:lnTo>
                  <a:pt x="8832" y="6489"/>
                </a:lnTo>
                <a:cubicBezTo>
                  <a:pt x="9444" y="6489"/>
                  <a:pt x="10004" y="6213"/>
                  <a:pt x="10375" y="5722"/>
                </a:cubicBezTo>
                <a:cubicBezTo>
                  <a:pt x="10754" y="5231"/>
                  <a:pt x="10874" y="4610"/>
                  <a:pt x="10711" y="4016"/>
                </a:cubicBezTo>
                <a:lnTo>
                  <a:pt x="10013" y="1440"/>
                </a:lnTo>
                <a:cubicBezTo>
                  <a:pt x="9780" y="595"/>
                  <a:pt x="9005" y="1"/>
                  <a:pt x="8134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9" name="Google Shape;629;p25"/>
          <p:cNvSpPr/>
          <p:nvPr/>
        </p:nvSpPr>
        <p:spPr>
          <a:xfrm>
            <a:off x="3732364" y="4609298"/>
            <a:ext cx="83435" cy="85201"/>
          </a:xfrm>
          <a:custGeom>
            <a:avLst/>
            <a:gdLst/>
            <a:ahLst/>
            <a:cxnLst/>
            <a:rect l="l" t="t" r="r" b="b"/>
            <a:pathLst>
              <a:path w="5292" h="5404" extrusionOk="0">
                <a:moveTo>
                  <a:pt x="3499" y="1621"/>
                </a:moveTo>
                <a:cubicBezTo>
                  <a:pt x="3602" y="1621"/>
                  <a:pt x="3680" y="1698"/>
                  <a:pt x="3680" y="1793"/>
                </a:cubicBezTo>
                <a:lnTo>
                  <a:pt x="3680" y="3602"/>
                </a:lnTo>
                <a:cubicBezTo>
                  <a:pt x="3680" y="3706"/>
                  <a:pt x="3602" y="3783"/>
                  <a:pt x="3499" y="3783"/>
                </a:cubicBezTo>
                <a:lnTo>
                  <a:pt x="1793" y="3783"/>
                </a:lnTo>
                <a:cubicBezTo>
                  <a:pt x="1698" y="3783"/>
                  <a:pt x="1612" y="3706"/>
                  <a:pt x="1612" y="3602"/>
                </a:cubicBezTo>
                <a:lnTo>
                  <a:pt x="1612" y="1793"/>
                </a:lnTo>
                <a:cubicBezTo>
                  <a:pt x="1612" y="1698"/>
                  <a:pt x="1698" y="1621"/>
                  <a:pt x="1793" y="1621"/>
                </a:cubicBezTo>
                <a:close/>
                <a:moveTo>
                  <a:pt x="1793" y="1"/>
                </a:moveTo>
                <a:cubicBezTo>
                  <a:pt x="802" y="1"/>
                  <a:pt x="1" y="811"/>
                  <a:pt x="1" y="1793"/>
                </a:cubicBezTo>
                <a:lnTo>
                  <a:pt x="1" y="3602"/>
                </a:lnTo>
                <a:cubicBezTo>
                  <a:pt x="1" y="4593"/>
                  <a:pt x="802" y="5403"/>
                  <a:pt x="1793" y="5403"/>
                </a:cubicBezTo>
                <a:lnTo>
                  <a:pt x="3499" y="5403"/>
                </a:lnTo>
                <a:cubicBezTo>
                  <a:pt x="4490" y="5403"/>
                  <a:pt x="5291" y="4593"/>
                  <a:pt x="5291" y="3602"/>
                </a:cubicBezTo>
                <a:lnTo>
                  <a:pt x="5291" y="1793"/>
                </a:lnTo>
                <a:cubicBezTo>
                  <a:pt x="5291" y="811"/>
                  <a:pt x="4490" y="1"/>
                  <a:pt x="3499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0" name="Google Shape;630;p25"/>
          <p:cNvSpPr/>
          <p:nvPr/>
        </p:nvSpPr>
        <p:spPr>
          <a:xfrm>
            <a:off x="3708320" y="4703853"/>
            <a:ext cx="131521" cy="81117"/>
          </a:xfrm>
          <a:custGeom>
            <a:avLst/>
            <a:gdLst/>
            <a:ahLst/>
            <a:cxnLst/>
            <a:rect l="l" t="t" r="r" b="b"/>
            <a:pathLst>
              <a:path w="8342" h="5145" extrusionOk="0">
                <a:moveTo>
                  <a:pt x="6127" y="1612"/>
                </a:moveTo>
                <a:cubicBezTo>
                  <a:pt x="6127" y="1612"/>
                  <a:pt x="6136" y="1620"/>
                  <a:pt x="6144" y="1629"/>
                </a:cubicBezTo>
                <a:lnTo>
                  <a:pt x="6652" y="3490"/>
                </a:lnTo>
                <a:cubicBezTo>
                  <a:pt x="6652" y="3516"/>
                  <a:pt x="6635" y="3533"/>
                  <a:pt x="6635" y="3533"/>
                </a:cubicBezTo>
                <a:lnTo>
                  <a:pt x="1707" y="3525"/>
                </a:lnTo>
                <a:cubicBezTo>
                  <a:pt x="1707" y="3525"/>
                  <a:pt x="1690" y="3516"/>
                  <a:pt x="1698" y="3490"/>
                </a:cubicBezTo>
                <a:lnTo>
                  <a:pt x="2207" y="1629"/>
                </a:lnTo>
                <a:cubicBezTo>
                  <a:pt x="2207" y="1620"/>
                  <a:pt x="2215" y="1612"/>
                  <a:pt x="2224" y="1612"/>
                </a:cubicBezTo>
                <a:close/>
                <a:moveTo>
                  <a:pt x="2215" y="1"/>
                </a:moveTo>
                <a:cubicBezTo>
                  <a:pt x="1483" y="1"/>
                  <a:pt x="837" y="492"/>
                  <a:pt x="647" y="1207"/>
                </a:cubicBezTo>
                <a:lnTo>
                  <a:pt x="139" y="3068"/>
                </a:lnTo>
                <a:cubicBezTo>
                  <a:pt x="1" y="3568"/>
                  <a:pt x="104" y="4093"/>
                  <a:pt x="415" y="4507"/>
                </a:cubicBezTo>
                <a:cubicBezTo>
                  <a:pt x="725" y="4912"/>
                  <a:pt x="1199" y="5144"/>
                  <a:pt x="1716" y="5144"/>
                </a:cubicBezTo>
                <a:lnTo>
                  <a:pt x="6635" y="5144"/>
                </a:lnTo>
                <a:cubicBezTo>
                  <a:pt x="7144" y="5144"/>
                  <a:pt x="7617" y="4912"/>
                  <a:pt x="7928" y="4507"/>
                </a:cubicBezTo>
                <a:cubicBezTo>
                  <a:pt x="8246" y="4093"/>
                  <a:pt x="8341" y="3568"/>
                  <a:pt x="8212" y="3068"/>
                </a:cubicBezTo>
                <a:lnTo>
                  <a:pt x="7704" y="1207"/>
                </a:lnTo>
                <a:cubicBezTo>
                  <a:pt x="7505" y="492"/>
                  <a:pt x="6859" y="1"/>
                  <a:pt x="6127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1" name="Google Shape;631;p25"/>
          <p:cNvSpPr/>
          <p:nvPr/>
        </p:nvSpPr>
        <p:spPr>
          <a:xfrm>
            <a:off x="4037896" y="4609298"/>
            <a:ext cx="83561" cy="85201"/>
          </a:xfrm>
          <a:custGeom>
            <a:avLst/>
            <a:gdLst/>
            <a:ahLst/>
            <a:cxnLst/>
            <a:rect l="l" t="t" r="r" b="b"/>
            <a:pathLst>
              <a:path w="5300" h="5404" extrusionOk="0">
                <a:moveTo>
                  <a:pt x="3507" y="1621"/>
                </a:moveTo>
                <a:cubicBezTo>
                  <a:pt x="3602" y="1621"/>
                  <a:pt x="3679" y="1698"/>
                  <a:pt x="3679" y="1793"/>
                </a:cubicBezTo>
                <a:lnTo>
                  <a:pt x="3679" y="3602"/>
                </a:lnTo>
                <a:cubicBezTo>
                  <a:pt x="3679" y="3706"/>
                  <a:pt x="3602" y="3783"/>
                  <a:pt x="3507" y="3783"/>
                </a:cubicBezTo>
                <a:lnTo>
                  <a:pt x="1801" y="3783"/>
                </a:lnTo>
                <a:cubicBezTo>
                  <a:pt x="1698" y="3783"/>
                  <a:pt x="1620" y="3706"/>
                  <a:pt x="1620" y="3602"/>
                </a:cubicBezTo>
                <a:lnTo>
                  <a:pt x="1620" y="1793"/>
                </a:lnTo>
                <a:cubicBezTo>
                  <a:pt x="1620" y="1698"/>
                  <a:pt x="1698" y="1621"/>
                  <a:pt x="1801" y="1621"/>
                </a:cubicBezTo>
                <a:close/>
                <a:moveTo>
                  <a:pt x="1801" y="1"/>
                </a:moveTo>
                <a:cubicBezTo>
                  <a:pt x="810" y="1"/>
                  <a:pt x="0" y="811"/>
                  <a:pt x="0" y="1793"/>
                </a:cubicBezTo>
                <a:lnTo>
                  <a:pt x="0" y="3602"/>
                </a:lnTo>
                <a:cubicBezTo>
                  <a:pt x="0" y="4593"/>
                  <a:pt x="810" y="5403"/>
                  <a:pt x="1801" y="5403"/>
                </a:cubicBezTo>
                <a:lnTo>
                  <a:pt x="3507" y="5403"/>
                </a:lnTo>
                <a:cubicBezTo>
                  <a:pt x="4498" y="5403"/>
                  <a:pt x="5299" y="4593"/>
                  <a:pt x="5299" y="3602"/>
                </a:cubicBezTo>
                <a:lnTo>
                  <a:pt x="5299" y="1793"/>
                </a:lnTo>
                <a:cubicBezTo>
                  <a:pt x="5299" y="811"/>
                  <a:pt x="4498" y="1"/>
                  <a:pt x="3507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2" name="Google Shape;632;p25"/>
          <p:cNvSpPr/>
          <p:nvPr/>
        </p:nvSpPr>
        <p:spPr>
          <a:xfrm>
            <a:off x="4013979" y="4703853"/>
            <a:ext cx="131521" cy="81117"/>
          </a:xfrm>
          <a:custGeom>
            <a:avLst/>
            <a:gdLst/>
            <a:ahLst/>
            <a:cxnLst/>
            <a:rect l="l" t="t" r="r" b="b"/>
            <a:pathLst>
              <a:path w="8342" h="5145" extrusionOk="0">
                <a:moveTo>
                  <a:pt x="6118" y="1612"/>
                </a:moveTo>
                <a:cubicBezTo>
                  <a:pt x="6127" y="1612"/>
                  <a:pt x="6136" y="1620"/>
                  <a:pt x="6136" y="1629"/>
                </a:cubicBezTo>
                <a:lnTo>
                  <a:pt x="6644" y="3490"/>
                </a:lnTo>
                <a:cubicBezTo>
                  <a:pt x="6653" y="3516"/>
                  <a:pt x="6635" y="3533"/>
                  <a:pt x="6627" y="3533"/>
                </a:cubicBezTo>
                <a:lnTo>
                  <a:pt x="1707" y="3525"/>
                </a:lnTo>
                <a:cubicBezTo>
                  <a:pt x="1707" y="3525"/>
                  <a:pt x="1681" y="3516"/>
                  <a:pt x="1690" y="3490"/>
                </a:cubicBezTo>
                <a:lnTo>
                  <a:pt x="2198" y="1629"/>
                </a:lnTo>
                <a:cubicBezTo>
                  <a:pt x="2207" y="1620"/>
                  <a:pt x="2215" y="1612"/>
                  <a:pt x="2215" y="1612"/>
                </a:cubicBezTo>
                <a:close/>
                <a:moveTo>
                  <a:pt x="2215" y="1"/>
                </a:moveTo>
                <a:cubicBezTo>
                  <a:pt x="1483" y="1"/>
                  <a:pt x="837" y="492"/>
                  <a:pt x="639" y="1207"/>
                </a:cubicBezTo>
                <a:lnTo>
                  <a:pt x="130" y="3068"/>
                </a:lnTo>
                <a:cubicBezTo>
                  <a:pt x="1" y="3568"/>
                  <a:pt x="96" y="4093"/>
                  <a:pt x="415" y="4507"/>
                </a:cubicBezTo>
                <a:cubicBezTo>
                  <a:pt x="725" y="4912"/>
                  <a:pt x="1199" y="5144"/>
                  <a:pt x="1707" y="5144"/>
                </a:cubicBezTo>
                <a:lnTo>
                  <a:pt x="6627" y="5144"/>
                </a:lnTo>
                <a:cubicBezTo>
                  <a:pt x="7144" y="5144"/>
                  <a:pt x="7609" y="4912"/>
                  <a:pt x="7928" y="4507"/>
                </a:cubicBezTo>
                <a:cubicBezTo>
                  <a:pt x="8238" y="4093"/>
                  <a:pt x="8341" y="3568"/>
                  <a:pt x="8203" y="3068"/>
                </a:cubicBezTo>
                <a:lnTo>
                  <a:pt x="7695" y="1207"/>
                </a:lnTo>
                <a:cubicBezTo>
                  <a:pt x="7506" y="492"/>
                  <a:pt x="6859" y="1"/>
                  <a:pt x="611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3" name="Google Shape;633;p25"/>
          <p:cNvSpPr/>
          <p:nvPr/>
        </p:nvSpPr>
        <p:spPr>
          <a:xfrm>
            <a:off x="3771908" y="4480654"/>
            <a:ext cx="308371" cy="114715"/>
          </a:xfrm>
          <a:custGeom>
            <a:avLst/>
            <a:gdLst/>
            <a:ahLst/>
            <a:cxnLst/>
            <a:rect l="l" t="t" r="r" b="b"/>
            <a:pathLst>
              <a:path w="19559" h="7276" extrusionOk="0">
                <a:moveTo>
                  <a:pt x="9797" y="1"/>
                </a:moveTo>
                <a:cubicBezTo>
                  <a:pt x="7737" y="1"/>
                  <a:pt x="5738" y="595"/>
                  <a:pt x="4024" y="1715"/>
                </a:cubicBezTo>
                <a:cubicBezTo>
                  <a:pt x="2344" y="2801"/>
                  <a:pt x="1017" y="4334"/>
                  <a:pt x="190" y="6135"/>
                </a:cubicBezTo>
                <a:cubicBezTo>
                  <a:pt x="0" y="6540"/>
                  <a:pt x="173" y="7023"/>
                  <a:pt x="578" y="7212"/>
                </a:cubicBezTo>
                <a:cubicBezTo>
                  <a:pt x="674" y="7256"/>
                  <a:pt x="774" y="7276"/>
                  <a:pt x="873" y="7276"/>
                </a:cubicBezTo>
                <a:cubicBezTo>
                  <a:pt x="1217" y="7276"/>
                  <a:pt x="1547" y="7043"/>
                  <a:pt x="1655" y="6816"/>
                </a:cubicBezTo>
                <a:cubicBezTo>
                  <a:pt x="2361" y="5291"/>
                  <a:pt x="3481" y="3990"/>
                  <a:pt x="4903" y="3068"/>
                </a:cubicBezTo>
                <a:cubicBezTo>
                  <a:pt x="6359" y="2120"/>
                  <a:pt x="8048" y="1620"/>
                  <a:pt x="9797" y="1620"/>
                </a:cubicBezTo>
                <a:cubicBezTo>
                  <a:pt x="11528" y="1620"/>
                  <a:pt x="13209" y="2112"/>
                  <a:pt x="14656" y="3051"/>
                </a:cubicBezTo>
                <a:cubicBezTo>
                  <a:pt x="16069" y="3955"/>
                  <a:pt x="17198" y="5239"/>
                  <a:pt x="17913" y="6756"/>
                </a:cubicBezTo>
                <a:cubicBezTo>
                  <a:pt x="18049" y="7046"/>
                  <a:pt x="18331" y="7217"/>
                  <a:pt x="18630" y="7217"/>
                </a:cubicBezTo>
                <a:cubicBezTo>
                  <a:pt x="18747" y="7217"/>
                  <a:pt x="18867" y="7191"/>
                  <a:pt x="18981" y="7135"/>
                </a:cubicBezTo>
                <a:cubicBezTo>
                  <a:pt x="19386" y="6945"/>
                  <a:pt x="19559" y="6463"/>
                  <a:pt x="19369" y="6066"/>
                </a:cubicBezTo>
                <a:cubicBezTo>
                  <a:pt x="18525" y="4274"/>
                  <a:pt x="17198" y="2766"/>
                  <a:pt x="15535" y="1689"/>
                </a:cubicBezTo>
                <a:cubicBezTo>
                  <a:pt x="13829" y="586"/>
                  <a:pt x="11839" y="1"/>
                  <a:pt x="9797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5" name="Google Shape;635;p25"/>
          <p:cNvSpPr/>
          <p:nvPr/>
        </p:nvSpPr>
        <p:spPr>
          <a:xfrm>
            <a:off x="8044159" y="1901821"/>
            <a:ext cx="434705" cy="434705"/>
          </a:xfrm>
          <a:custGeom>
            <a:avLst/>
            <a:gdLst/>
            <a:ahLst/>
            <a:cxnLst/>
            <a:rect l="l" t="t" r="r" b="b"/>
            <a:pathLst>
              <a:path w="27572" h="27572" extrusionOk="0">
                <a:moveTo>
                  <a:pt x="810" y="1"/>
                </a:moveTo>
                <a:cubicBezTo>
                  <a:pt x="362" y="1"/>
                  <a:pt x="1" y="362"/>
                  <a:pt x="1" y="810"/>
                </a:cubicBezTo>
                <a:lnTo>
                  <a:pt x="1" y="24771"/>
                </a:lnTo>
                <a:cubicBezTo>
                  <a:pt x="1" y="26314"/>
                  <a:pt x="1258" y="27572"/>
                  <a:pt x="2801" y="27572"/>
                </a:cubicBezTo>
                <a:lnTo>
                  <a:pt x="26762" y="27572"/>
                </a:lnTo>
                <a:cubicBezTo>
                  <a:pt x="27210" y="27572"/>
                  <a:pt x="27572" y="27210"/>
                  <a:pt x="27572" y="26762"/>
                </a:cubicBezTo>
                <a:cubicBezTo>
                  <a:pt x="27572" y="26314"/>
                  <a:pt x="27210" y="25960"/>
                  <a:pt x="26762" y="25960"/>
                </a:cubicBezTo>
                <a:lnTo>
                  <a:pt x="2801" y="25960"/>
                </a:lnTo>
                <a:cubicBezTo>
                  <a:pt x="2146" y="25960"/>
                  <a:pt x="1620" y="25426"/>
                  <a:pt x="1620" y="24771"/>
                </a:cubicBezTo>
                <a:lnTo>
                  <a:pt x="1620" y="810"/>
                </a:lnTo>
                <a:cubicBezTo>
                  <a:pt x="1620" y="362"/>
                  <a:pt x="1258" y="1"/>
                  <a:pt x="810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6" name="Google Shape;636;p25"/>
          <p:cNvSpPr/>
          <p:nvPr/>
        </p:nvSpPr>
        <p:spPr>
          <a:xfrm>
            <a:off x="8096726" y="1997054"/>
            <a:ext cx="351587" cy="173349"/>
          </a:xfrm>
          <a:custGeom>
            <a:avLst/>
            <a:gdLst/>
            <a:ahLst/>
            <a:cxnLst/>
            <a:rect l="l" t="t" r="r" b="b"/>
            <a:pathLst>
              <a:path w="22300" h="10995" extrusionOk="0">
                <a:moveTo>
                  <a:pt x="3249" y="1620"/>
                </a:moveTo>
                <a:cubicBezTo>
                  <a:pt x="3447" y="1620"/>
                  <a:pt x="3611" y="1784"/>
                  <a:pt x="3611" y="1982"/>
                </a:cubicBezTo>
                <a:lnTo>
                  <a:pt x="3611" y="3249"/>
                </a:lnTo>
                <a:cubicBezTo>
                  <a:pt x="3611" y="3447"/>
                  <a:pt x="3447" y="3610"/>
                  <a:pt x="3249" y="3610"/>
                </a:cubicBezTo>
                <a:lnTo>
                  <a:pt x="1974" y="3610"/>
                </a:lnTo>
                <a:cubicBezTo>
                  <a:pt x="1776" y="3610"/>
                  <a:pt x="1621" y="3447"/>
                  <a:pt x="1621" y="3249"/>
                </a:cubicBezTo>
                <a:lnTo>
                  <a:pt x="1621" y="1982"/>
                </a:lnTo>
                <a:cubicBezTo>
                  <a:pt x="1621" y="1784"/>
                  <a:pt x="1776" y="1620"/>
                  <a:pt x="1974" y="1620"/>
                </a:cubicBezTo>
                <a:close/>
                <a:moveTo>
                  <a:pt x="14691" y="1620"/>
                </a:moveTo>
                <a:cubicBezTo>
                  <a:pt x="14889" y="1620"/>
                  <a:pt x="15053" y="1784"/>
                  <a:pt x="15053" y="1982"/>
                </a:cubicBezTo>
                <a:lnTo>
                  <a:pt x="15053" y="3249"/>
                </a:lnTo>
                <a:cubicBezTo>
                  <a:pt x="15053" y="3447"/>
                  <a:pt x="14889" y="3610"/>
                  <a:pt x="14691" y="3610"/>
                </a:cubicBezTo>
                <a:lnTo>
                  <a:pt x="13425" y="3610"/>
                </a:lnTo>
                <a:cubicBezTo>
                  <a:pt x="13226" y="3610"/>
                  <a:pt x="13063" y="3447"/>
                  <a:pt x="13063" y="3249"/>
                </a:cubicBezTo>
                <a:lnTo>
                  <a:pt x="13063" y="1982"/>
                </a:lnTo>
                <a:cubicBezTo>
                  <a:pt x="13063" y="1784"/>
                  <a:pt x="13226" y="1620"/>
                  <a:pt x="13425" y="1620"/>
                </a:cubicBezTo>
                <a:close/>
                <a:moveTo>
                  <a:pt x="8944" y="7384"/>
                </a:moveTo>
                <a:cubicBezTo>
                  <a:pt x="9151" y="7384"/>
                  <a:pt x="9306" y="7539"/>
                  <a:pt x="9306" y="7746"/>
                </a:cubicBezTo>
                <a:lnTo>
                  <a:pt x="9306" y="9013"/>
                </a:lnTo>
                <a:cubicBezTo>
                  <a:pt x="9306" y="9211"/>
                  <a:pt x="9151" y="9375"/>
                  <a:pt x="8944" y="9375"/>
                </a:cubicBezTo>
                <a:lnTo>
                  <a:pt x="7678" y="9375"/>
                </a:lnTo>
                <a:cubicBezTo>
                  <a:pt x="7480" y="9375"/>
                  <a:pt x="7316" y="9211"/>
                  <a:pt x="7316" y="9013"/>
                </a:cubicBezTo>
                <a:lnTo>
                  <a:pt x="7316" y="7746"/>
                </a:lnTo>
                <a:cubicBezTo>
                  <a:pt x="7316" y="7539"/>
                  <a:pt x="7480" y="7384"/>
                  <a:pt x="7678" y="7384"/>
                </a:cubicBezTo>
                <a:close/>
                <a:moveTo>
                  <a:pt x="20326" y="7384"/>
                </a:moveTo>
                <a:cubicBezTo>
                  <a:pt x="20524" y="7384"/>
                  <a:pt x="20688" y="7539"/>
                  <a:pt x="20688" y="7746"/>
                </a:cubicBezTo>
                <a:lnTo>
                  <a:pt x="20688" y="9013"/>
                </a:lnTo>
                <a:cubicBezTo>
                  <a:pt x="20688" y="9211"/>
                  <a:pt x="20524" y="9375"/>
                  <a:pt x="20326" y="9375"/>
                </a:cubicBezTo>
                <a:lnTo>
                  <a:pt x="19051" y="9375"/>
                </a:lnTo>
                <a:cubicBezTo>
                  <a:pt x="18853" y="9375"/>
                  <a:pt x="18689" y="9211"/>
                  <a:pt x="18689" y="9013"/>
                </a:cubicBezTo>
                <a:lnTo>
                  <a:pt x="18689" y="7746"/>
                </a:lnTo>
                <a:cubicBezTo>
                  <a:pt x="18689" y="7539"/>
                  <a:pt x="18853" y="7384"/>
                  <a:pt x="19051" y="7384"/>
                </a:cubicBezTo>
                <a:close/>
                <a:moveTo>
                  <a:pt x="1974" y="0"/>
                </a:moveTo>
                <a:cubicBezTo>
                  <a:pt x="888" y="0"/>
                  <a:pt x="1" y="888"/>
                  <a:pt x="1" y="1982"/>
                </a:cubicBezTo>
                <a:lnTo>
                  <a:pt x="1" y="3249"/>
                </a:lnTo>
                <a:cubicBezTo>
                  <a:pt x="1" y="4343"/>
                  <a:pt x="888" y="5230"/>
                  <a:pt x="1974" y="5230"/>
                </a:cubicBezTo>
                <a:lnTo>
                  <a:pt x="3249" y="5230"/>
                </a:lnTo>
                <a:cubicBezTo>
                  <a:pt x="3473" y="5230"/>
                  <a:pt x="3689" y="5187"/>
                  <a:pt x="3887" y="5118"/>
                </a:cubicBezTo>
                <a:lnTo>
                  <a:pt x="5825" y="7057"/>
                </a:lnTo>
                <a:cubicBezTo>
                  <a:pt x="5748" y="7272"/>
                  <a:pt x="5696" y="7496"/>
                  <a:pt x="5696" y="7746"/>
                </a:cubicBezTo>
                <a:lnTo>
                  <a:pt x="5696" y="9013"/>
                </a:lnTo>
                <a:cubicBezTo>
                  <a:pt x="5696" y="10107"/>
                  <a:pt x="6584" y="10994"/>
                  <a:pt x="7678" y="10994"/>
                </a:cubicBezTo>
                <a:lnTo>
                  <a:pt x="8944" y="10994"/>
                </a:lnTo>
                <a:cubicBezTo>
                  <a:pt x="10039" y="10994"/>
                  <a:pt x="10926" y="10107"/>
                  <a:pt x="10926" y="9013"/>
                </a:cubicBezTo>
                <a:lnTo>
                  <a:pt x="10926" y="7746"/>
                </a:lnTo>
                <a:cubicBezTo>
                  <a:pt x="10926" y="7522"/>
                  <a:pt x="10892" y="7307"/>
                  <a:pt x="10823" y="7109"/>
                </a:cubicBezTo>
                <a:lnTo>
                  <a:pt x="12796" y="5127"/>
                </a:lnTo>
                <a:cubicBezTo>
                  <a:pt x="12994" y="5187"/>
                  <a:pt x="13201" y="5230"/>
                  <a:pt x="13425" y="5230"/>
                </a:cubicBezTo>
                <a:lnTo>
                  <a:pt x="14691" y="5230"/>
                </a:lnTo>
                <a:cubicBezTo>
                  <a:pt x="14924" y="5230"/>
                  <a:pt x="15139" y="5187"/>
                  <a:pt x="15337" y="5118"/>
                </a:cubicBezTo>
                <a:lnTo>
                  <a:pt x="17224" y="6997"/>
                </a:lnTo>
                <a:cubicBezTo>
                  <a:pt x="17130" y="7229"/>
                  <a:pt x="17078" y="7479"/>
                  <a:pt x="17078" y="7746"/>
                </a:cubicBezTo>
                <a:lnTo>
                  <a:pt x="17078" y="9013"/>
                </a:lnTo>
                <a:cubicBezTo>
                  <a:pt x="17078" y="10107"/>
                  <a:pt x="17965" y="10994"/>
                  <a:pt x="19051" y="10994"/>
                </a:cubicBezTo>
                <a:lnTo>
                  <a:pt x="20326" y="10994"/>
                </a:lnTo>
                <a:cubicBezTo>
                  <a:pt x="21412" y="10994"/>
                  <a:pt x="22299" y="10107"/>
                  <a:pt x="22299" y="9013"/>
                </a:cubicBezTo>
                <a:lnTo>
                  <a:pt x="22299" y="7746"/>
                </a:lnTo>
                <a:cubicBezTo>
                  <a:pt x="22299" y="6652"/>
                  <a:pt x="21412" y="5764"/>
                  <a:pt x="20326" y="5764"/>
                </a:cubicBezTo>
                <a:lnTo>
                  <a:pt x="19051" y="5764"/>
                </a:lnTo>
                <a:cubicBezTo>
                  <a:pt x="18818" y="5764"/>
                  <a:pt x="18594" y="5808"/>
                  <a:pt x="18387" y="5876"/>
                </a:cubicBezTo>
                <a:lnTo>
                  <a:pt x="16518" y="4015"/>
                </a:lnTo>
                <a:cubicBezTo>
                  <a:pt x="16613" y="3774"/>
                  <a:pt x="16673" y="3524"/>
                  <a:pt x="16673" y="3249"/>
                </a:cubicBezTo>
                <a:lnTo>
                  <a:pt x="16673" y="1982"/>
                </a:lnTo>
                <a:cubicBezTo>
                  <a:pt x="16673" y="888"/>
                  <a:pt x="15785" y="0"/>
                  <a:pt x="14691" y="0"/>
                </a:cubicBezTo>
                <a:lnTo>
                  <a:pt x="13425" y="0"/>
                </a:lnTo>
                <a:cubicBezTo>
                  <a:pt x="12330" y="0"/>
                  <a:pt x="11443" y="888"/>
                  <a:pt x="11443" y="1982"/>
                </a:cubicBezTo>
                <a:lnTo>
                  <a:pt x="11443" y="3249"/>
                </a:lnTo>
                <a:cubicBezTo>
                  <a:pt x="11443" y="3524"/>
                  <a:pt x="11503" y="3791"/>
                  <a:pt x="11607" y="4033"/>
                </a:cubicBezTo>
                <a:lnTo>
                  <a:pt x="9720" y="5920"/>
                </a:lnTo>
                <a:cubicBezTo>
                  <a:pt x="9479" y="5825"/>
                  <a:pt x="9220" y="5764"/>
                  <a:pt x="8944" y="5764"/>
                </a:cubicBezTo>
                <a:lnTo>
                  <a:pt x="7678" y="5764"/>
                </a:lnTo>
                <a:cubicBezTo>
                  <a:pt x="7419" y="5764"/>
                  <a:pt x="7178" y="5816"/>
                  <a:pt x="6954" y="5902"/>
                </a:cubicBezTo>
                <a:lnTo>
                  <a:pt x="5076" y="4015"/>
                </a:lnTo>
                <a:cubicBezTo>
                  <a:pt x="5171" y="3783"/>
                  <a:pt x="5231" y="3524"/>
                  <a:pt x="5231" y="3249"/>
                </a:cubicBezTo>
                <a:lnTo>
                  <a:pt x="5231" y="1982"/>
                </a:lnTo>
                <a:cubicBezTo>
                  <a:pt x="5231" y="888"/>
                  <a:pt x="4343" y="0"/>
                  <a:pt x="324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7" name="Google Shape;637;p25"/>
          <p:cNvSpPr/>
          <p:nvPr/>
        </p:nvSpPr>
        <p:spPr>
          <a:xfrm>
            <a:off x="8096726" y="2104098"/>
            <a:ext cx="25557" cy="180002"/>
          </a:xfrm>
          <a:custGeom>
            <a:avLst/>
            <a:gdLst/>
            <a:ahLst/>
            <a:cxnLst/>
            <a:rect l="l" t="t" r="r" b="b"/>
            <a:pathLst>
              <a:path w="1621" h="11417" extrusionOk="0">
                <a:moveTo>
                  <a:pt x="811" y="1"/>
                </a:moveTo>
                <a:cubicBezTo>
                  <a:pt x="363" y="1"/>
                  <a:pt x="1" y="363"/>
                  <a:pt x="1" y="811"/>
                </a:cubicBezTo>
                <a:lnTo>
                  <a:pt x="1" y="10607"/>
                </a:lnTo>
                <a:cubicBezTo>
                  <a:pt x="1" y="11055"/>
                  <a:pt x="363" y="11417"/>
                  <a:pt x="811" y="11417"/>
                </a:cubicBezTo>
                <a:cubicBezTo>
                  <a:pt x="1259" y="11417"/>
                  <a:pt x="1621" y="11055"/>
                  <a:pt x="1621" y="10607"/>
                </a:cubicBezTo>
                <a:lnTo>
                  <a:pt x="1621" y="811"/>
                </a:lnTo>
                <a:cubicBezTo>
                  <a:pt x="1621" y="363"/>
                  <a:pt x="1259" y="1"/>
                  <a:pt x="811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8" name="Google Shape;638;p25"/>
          <p:cNvSpPr/>
          <p:nvPr/>
        </p:nvSpPr>
        <p:spPr>
          <a:xfrm>
            <a:off x="8143460" y="2138061"/>
            <a:ext cx="25414" cy="146042"/>
          </a:xfrm>
          <a:custGeom>
            <a:avLst/>
            <a:gdLst/>
            <a:ahLst/>
            <a:cxnLst/>
            <a:rect l="l" t="t" r="r" b="b"/>
            <a:pathLst>
              <a:path w="1612" h="9263" extrusionOk="0">
                <a:moveTo>
                  <a:pt x="811" y="1"/>
                </a:moveTo>
                <a:cubicBezTo>
                  <a:pt x="363" y="1"/>
                  <a:pt x="1" y="363"/>
                  <a:pt x="1" y="811"/>
                </a:cubicBezTo>
                <a:lnTo>
                  <a:pt x="1" y="8453"/>
                </a:lnTo>
                <a:cubicBezTo>
                  <a:pt x="1" y="8901"/>
                  <a:pt x="363" y="9263"/>
                  <a:pt x="811" y="9263"/>
                </a:cubicBezTo>
                <a:cubicBezTo>
                  <a:pt x="1250" y="9263"/>
                  <a:pt x="1612" y="8901"/>
                  <a:pt x="1612" y="8453"/>
                </a:cubicBezTo>
                <a:lnTo>
                  <a:pt x="1612" y="811"/>
                </a:lnTo>
                <a:cubicBezTo>
                  <a:pt x="1612" y="363"/>
                  <a:pt x="1250" y="1"/>
                  <a:pt x="811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9" name="Google Shape;639;p25"/>
          <p:cNvSpPr/>
          <p:nvPr/>
        </p:nvSpPr>
        <p:spPr>
          <a:xfrm>
            <a:off x="8190193" y="2189005"/>
            <a:ext cx="25414" cy="95102"/>
          </a:xfrm>
          <a:custGeom>
            <a:avLst/>
            <a:gdLst/>
            <a:ahLst/>
            <a:cxnLst/>
            <a:rect l="l" t="t" r="r" b="b"/>
            <a:pathLst>
              <a:path w="1612" h="6032" extrusionOk="0">
                <a:moveTo>
                  <a:pt x="802" y="1"/>
                </a:moveTo>
                <a:cubicBezTo>
                  <a:pt x="363" y="1"/>
                  <a:pt x="1" y="363"/>
                  <a:pt x="1" y="811"/>
                </a:cubicBezTo>
                <a:lnTo>
                  <a:pt x="1" y="5222"/>
                </a:lnTo>
                <a:cubicBezTo>
                  <a:pt x="1" y="5670"/>
                  <a:pt x="354" y="6032"/>
                  <a:pt x="802" y="6032"/>
                </a:cubicBezTo>
                <a:cubicBezTo>
                  <a:pt x="1250" y="6032"/>
                  <a:pt x="1612" y="5670"/>
                  <a:pt x="1612" y="5222"/>
                </a:cubicBezTo>
                <a:lnTo>
                  <a:pt x="1612" y="811"/>
                </a:lnTo>
                <a:cubicBezTo>
                  <a:pt x="1612" y="363"/>
                  <a:pt x="1250" y="1"/>
                  <a:pt x="802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0" name="Google Shape;640;p25"/>
          <p:cNvSpPr/>
          <p:nvPr/>
        </p:nvSpPr>
        <p:spPr>
          <a:xfrm>
            <a:off x="8236658" y="2189005"/>
            <a:ext cx="25557" cy="95102"/>
          </a:xfrm>
          <a:custGeom>
            <a:avLst/>
            <a:gdLst/>
            <a:ahLst/>
            <a:cxnLst/>
            <a:rect l="l" t="t" r="r" b="b"/>
            <a:pathLst>
              <a:path w="1621" h="6032" extrusionOk="0">
                <a:moveTo>
                  <a:pt x="810" y="1"/>
                </a:moveTo>
                <a:cubicBezTo>
                  <a:pt x="362" y="1"/>
                  <a:pt x="0" y="363"/>
                  <a:pt x="0" y="811"/>
                </a:cubicBezTo>
                <a:lnTo>
                  <a:pt x="0" y="5222"/>
                </a:lnTo>
                <a:cubicBezTo>
                  <a:pt x="0" y="5670"/>
                  <a:pt x="362" y="6032"/>
                  <a:pt x="810" y="6032"/>
                </a:cubicBezTo>
                <a:cubicBezTo>
                  <a:pt x="1258" y="6032"/>
                  <a:pt x="1620" y="5670"/>
                  <a:pt x="1620" y="5222"/>
                </a:cubicBezTo>
                <a:lnTo>
                  <a:pt x="1620" y="811"/>
                </a:lnTo>
                <a:cubicBezTo>
                  <a:pt x="1620" y="363"/>
                  <a:pt x="1258" y="1"/>
                  <a:pt x="810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1" name="Google Shape;641;p25"/>
          <p:cNvSpPr/>
          <p:nvPr/>
        </p:nvSpPr>
        <p:spPr>
          <a:xfrm>
            <a:off x="8283391" y="2138061"/>
            <a:ext cx="25557" cy="146042"/>
          </a:xfrm>
          <a:custGeom>
            <a:avLst/>
            <a:gdLst/>
            <a:ahLst/>
            <a:cxnLst/>
            <a:rect l="l" t="t" r="r" b="b"/>
            <a:pathLst>
              <a:path w="1621" h="9263" extrusionOk="0">
                <a:moveTo>
                  <a:pt x="810" y="1"/>
                </a:moveTo>
                <a:cubicBezTo>
                  <a:pt x="362" y="1"/>
                  <a:pt x="0" y="363"/>
                  <a:pt x="0" y="811"/>
                </a:cubicBezTo>
                <a:lnTo>
                  <a:pt x="0" y="8453"/>
                </a:lnTo>
                <a:cubicBezTo>
                  <a:pt x="0" y="8901"/>
                  <a:pt x="362" y="9263"/>
                  <a:pt x="810" y="9263"/>
                </a:cubicBezTo>
                <a:cubicBezTo>
                  <a:pt x="1258" y="9263"/>
                  <a:pt x="1620" y="8901"/>
                  <a:pt x="1620" y="8453"/>
                </a:cubicBezTo>
                <a:lnTo>
                  <a:pt x="1620" y="811"/>
                </a:lnTo>
                <a:cubicBezTo>
                  <a:pt x="1620" y="363"/>
                  <a:pt x="1258" y="1"/>
                  <a:pt x="810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2" name="Google Shape;642;p25"/>
          <p:cNvSpPr/>
          <p:nvPr/>
        </p:nvSpPr>
        <p:spPr>
          <a:xfrm>
            <a:off x="8330124" y="2163461"/>
            <a:ext cx="25414" cy="120643"/>
          </a:xfrm>
          <a:custGeom>
            <a:avLst/>
            <a:gdLst/>
            <a:ahLst/>
            <a:cxnLst/>
            <a:rect l="l" t="t" r="r" b="b"/>
            <a:pathLst>
              <a:path w="1612" h="7652" extrusionOk="0">
                <a:moveTo>
                  <a:pt x="810" y="1"/>
                </a:moveTo>
                <a:cubicBezTo>
                  <a:pt x="362" y="1"/>
                  <a:pt x="0" y="363"/>
                  <a:pt x="0" y="811"/>
                </a:cubicBezTo>
                <a:lnTo>
                  <a:pt x="0" y="6842"/>
                </a:lnTo>
                <a:cubicBezTo>
                  <a:pt x="0" y="7290"/>
                  <a:pt x="362" y="7652"/>
                  <a:pt x="810" y="7652"/>
                </a:cubicBezTo>
                <a:cubicBezTo>
                  <a:pt x="1250" y="7652"/>
                  <a:pt x="1611" y="7290"/>
                  <a:pt x="1611" y="6842"/>
                </a:cubicBezTo>
                <a:lnTo>
                  <a:pt x="1611" y="811"/>
                </a:lnTo>
                <a:cubicBezTo>
                  <a:pt x="1611" y="363"/>
                  <a:pt x="1250" y="1"/>
                  <a:pt x="810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3" name="Google Shape;643;p25"/>
          <p:cNvSpPr/>
          <p:nvPr/>
        </p:nvSpPr>
        <p:spPr>
          <a:xfrm>
            <a:off x="8376717" y="2189005"/>
            <a:ext cx="25557" cy="95102"/>
          </a:xfrm>
          <a:custGeom>
            <a:avLst/>
            <a:gdLst/>
            <a:ahLst/>
            <a:cxnLst/>
            <a:rect l="l" t="t" r="r" b="b"/>
            <a:pathLst>
              <a:path w="1621" h="6032" extrusionOk="0">
                <a:moveTo>
                  <a:pt x="810" y="1"/>
                </a:moveTo>
                <a:cubicBezTo>
                  <a:pt x="362" y="1"/>
                  <a:pt x="0" y="363"/>
                  <a:pt x="0" y="811"/>
                </a:cubicBezTo>
                <a:lnTo>
                  <a:pt x="0" y="5222"/>
                </a:lnTo>
                <a:cubicBezTo>
                  <a:pt x="0" y="5670"/>
                  <a:pt x="362" y="6032"/>
                  <a:pt x="810" y="6032"/>
                </a:cubicBezTo>
                <a:cubicBezTo>
                  <a:pt x="1258" y="6032"/>
                  <a:pt x="1620" y="5670"/>
                  <a:pt x="1620" y="5222"/>
                </a:cubicBezTo>
                <a:lnTo>
                  <a:pt x="1620" y="811"/>
                </a:lnTo>
                <a:cubicBezTo>
                  <a:pt x="1620" y="363"/>
                  <a:pt x="1258" y="1"/>
                  <a:pt x="810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4" name="Google Shape;644;p25"/>
          <p:cNvSpPr/>
          <p:nvPr/>
        </p:nvSpPr>
        <p:spPr>
          <a:xfrm>
            <a:off x="8423307" y="2189005"/>
            <a:ext cx="25414" cy="95102"/>
          </a:xfrm>
          <a:custGeom>
            <a:avLst/>
            <a:gdLst/>
            <a:ahLst/>
            <a:cxnLst/>
            <a:rect l="l" t="t" r="r" b="b"/>
            <a:pathLst>
              <a:path w="1612" h="6032" extrusionOk="0">
                <a:moveTo>
                  <a:pt x="811" y="1"/>
                </a:moveTo>
                <a:cubicBezTo>
                  <a:pt x="363" y="1"/>
                  <a:pt x="1" y="363"/>
                  <a:pt x="1" y="811"/>
                </a:cubicBezTo>
                <a:lnTo>
                  <a:pt x="1" y="5222"/>
                </a:lnTo>
                <a:cubicBezTo>
                  <a:pt x="1" y="5670"/>
                  <a:pt x="363" y="6032"/>
                  <a:pt x="811" y="6032"/>
                </a:cubicBezTo>
                <a:cubicBezTo>
                  <a:pt x="1259" y="6032"/>
                  <a:pt x="1612" y="5670"/>
                  <a:pt x="1612" y="5222"/>
                </a:cubicBezTo>
                <a:lnTo>
                  <a:pt x="1612" y="811"/>
                </a:lnTo>
                <a:cubicBezTo>
                  <a:pt x="1612" y="363"/>
                  <a:pt x="1250" y="1"/>
                  <a:pt x="811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6" name="Google Shape;646;p25"/>
          <p:cNvSpPr/>
          <p:nvPr/>
        </p:nvSpPr>
        <p:spPr>
          <a:xfrm>
            <a:off x="8044159" y="4429721"/>
            <a:ext cx="434705" cy="434705"/>
          </a:xfrm>
          <a:custGeom>
            <a:avLst/>
            <a:gdLst/>
            <a:ahLst/>
            <a:cxnLst/>
            <a:rect l="l" t="t" r="r" b="b"/>
            <a:pathLst>
              <a:path w="27572" h="27572" extrusionOk="0">
                <a:moveTo>
                  <a:pt x="14587" y="1637"/>
                </a:moveTo>
                <a:cubicBezTo>
                  <a:pt x="16009" y="1732"/>
                  <a:pt x="17370" y="2077"/>
                  <a:pt x="18611" y="2620"/>
                </a:cubicBezTo>
                <a:lnTo>
                  <a:pt x="15742" y="5489"/>
                </a:lnTo>
                <a:cubicBezTo>
                  <a:pt x="15363" y="5403"/>
                  <a:pt x="14984" y="5334"/>
                  <a:pt x="14587" y="5299"/>
                </a:cubicBezTo>
                <a:lnTo>
                  <a:pt x="14587" y="1637"/>
                </a:lnTo>
                <a:close/>
                <a:moveTo>
                  <a:pt x="20119" y="3395"/>
                </a:moveTo>
                <a:cubicBezTo>
                  <a:pt x="20679" y="3740"/>
                  <a:pt x="21213" y="4127"/>
                  <a:pt x="21704" y="4558"/>
                </a:cubicBezTo>
                <a:lnTo>
                  <a:pt x="19119" y="7143"/>
                </a:lnTo>
                <a:cubicBezTo>
                  <a:pt x="18602" y="6729"/>
                  <a:pt x="18034" y="6368"/>
                  <a:pt x="17430" y="6083"/>
                </a:cubicBezTo>
                <a:lnTo>
                  <a:pt x="20119" y="3395"/>
                </a:lnTo>
                <a:close/>
                <a:moveTo>
                  <a:pt x="22859" y="5687"/>
                </a:moveTo>
                <a:cubicBezTo>
                  <a:pt x="23324" y="6213"/>
                  <a:pt x="23746" y="6773"/>
                  <a:pt x="24116" y="7367"/>
                </a:cubicBezTo>
                <a:lnTo>
                  <a:pt x="21446" y="10047"/>
                </a:lnTo>
                <a:cubicBezTo>
                  <a:pt x="21127" y="9409"/>
                  <a:pt x="20739" y="8806"/>
                  <a:pt x="20274" y="8272"/>
                </a:cubicBezTo>
                <a:lnTo>
                  <a:pt x="22859" y="5687"/>
                </a:lnTo>
                <a:close/>
                <a:moveTo>
                  <a:pt x="12976" y="1637"/>
                </a:moveTo>
                <a:lnTo>
                  <a:pt x="12976" y="5299"/>
                </a:lnTo>
                <a:cubicBezTo>
                  <a:pt x="8918" y="5678"/>
                  <a:pt x="5678" y="8918"/>
                  <a:pt x="5299" y="12976"/>
                </a:cubicBezTo>
                <a:lnTo>
                  <a:pt x="1637" y="12976"/>
                </a:lnTo>
                <a:cubicBezTo>
                  <a:pt x="2042" y="6910"/>
                  <a:pt x="6902" y="2042"/>
                  <a:pt x="12976" y="1637"/>
                </a:cubicBezTo>
                <a:close/>
                <a:moveTo>
                  <a:pt x="24909" y="8866"/>
                </a:moveTo>
                <a:cubicBezTo>
                  <a:pt x="25478" y="10133"/>
                  <a:pt x="25831" y="11520"/>
                  <a:pt x="25926" y="12976"/>
                </a:cubicBezTo>
                <a:lnTo>
                  <a:pt x="22264" y="12976"/>
                </a:lnTo>
                <a:cubicBezTo>
                  <a:pt x="22230" y="12545"/>
                  <a:pt x="22152" y="12132"/>
                  <a:pt x="22057" y="11718"/>
                </a:cubicBezTo>
                <a:lnTo>
                  <a:pt x="24909" y="8866"/>
                </a:lnTo>
                <a:close/>
                <a:moveTo>
                  <a:pt x="13786" y="6876"/>
                </a:moveTo>
                <a:cubicBezTo>
                  <a:pt x="17594" y="6876"/>
                  <a:pt x="20687" y="9978"/>
                  <a:pt x="20687" y="13786"/>
                </a:cubicBezTo>
                <a:cubicBezTo>
                  <a:pt x="20687" y="17594"/>
                  <a:pt x="17594" y="20696"/>
                  <a:pt x="13786" y="20696"/>
                </a:cubicBezTo>
                <a:cubicBezTo>
                  <a:pt x="9969" y="20696"/>
                  <a:pt x="6876" y="17594"/>
                  <a:pt x="6876" y="13786"/>
                </a:cubicBezTo>
                <a:cubicBezTo>
                  <a:pt x="6876" y="9978"/>
                  <a:pt x="9969" y="6876"/>
                  <a:pt x="13786" y="6876"/>
                </a:cubicBezTo>
                <a:close/>
                <a:moveTo>
                  <a:pt x="5299" y="14596"/>
                </a:moveTo>
                <a:cubicBezTo>
                  <a:pt x="5678" y="18645"/>
                  <a:pt x="8918" y="21885"/>
                  <a:pt x="12976" y="22273"/>
                </a:cubicBezTo>
                <a:lnTo>
                  <a:pt x="12976" y="25926"/>
                </a:lnTo>
                <a:cubicBezTo>
                  <a:pt x="6902" y="25530"/>
                  <a:pt x="2042" y="20661"/>
                  <a:pt x="1637" y="14596"/>
                </a:cubicBezTo>
                <a:close/>
                <a:moveTo>
                  <a:pt x="25926" y="14596"/>
                </a:moveTo>
                <a:cubicBezTo>
                  <a:pt x="25521" y="20661"/>
                  <a:pt x="20661" y="25530"/>
                  <a:pt x="14587" y="25926"/>
                </a:cubicBezTo>
                <a:lnTo>
                  <a:pt x="14587" y="22273"/>
                </a:lnTo>
                <a:cubicBezTo>
                  <a:pt x="18645" y="21885"/>
                  <a:pt x="21885" y="18645"/>
                  <a:pt x="22264" y="14596"/>
                </a:cubicBezTo>
                <a:close/>
                <a:moveTo>
                  <a:pt x="13786" y="0"/>
                </a:moveTo>
                <a:cubicBezTo>
                  <a:pt x="10098" y="0"/>
                  <a:pt x="6635" y="1431"/>
                  <a:pt x="4033" y="4033"/>
                </a:cubicBezTo>
                <a:cubicBezTo>
                  <a:pt x="1431" y="6643"/>
                  <a:pt x="0" y="10098"/>
                  <a:pt x="0" y="13786"/>
                </a:cubicBezTo>
                <a:cubicBezTo>
                  <a:pt x="0" y="17465"/>
                  <a:pt x="1431" y="20929"/>
                  <a:pt x="4033" y="23531"/>
                </a:cubicBezTo>
                <a:cubicBezTo>
                  <a:pt x="6635" y="26133"/>
                  <a:pt x="10098" y="27572"/>
                  <a:pt x="13786" y="27572"/>
                </a:cubicBezTo>
                <a:cubicBezTo>
                  <a:pt x="17465" y="27572"/>
                  <a:pt x="20929" y="26133"/>
                  <a:pt x="23531" y="23531"/>
                </a:cubicBezTo>
                <a:cubicBezTo>
                  <a:pt x="26133" y="20929"/>
                  <a:pt x="27572" y="17465"/>
                  <a:pt x="27572" y="13786"/>
                </a:cubicBezTo>
                <a:cubicBezTo>
                  <a:pt x="27572" y="10098"/>
                  <a:pt x="26133" y="6643"/>
                  <a:pt x="23531" y="4033"/>
                </a:cubicBezTo>
                <a:cubicBezTo>
                  <a:pt x="20929" y="1431"/>
                  <a:pt x="17465" y="0"/>
                  <a:pt x="13786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7" name="Google Shape;647;p25"/>
          <p:cNvSpPr/>
          <p:nvPr/>
        </p:nvSpPr>
        <p:spPr>
          <a:xfrm>
            <a:off x="8194812" y="4580377"/>
            <a:ext cx="133272" cy="133272"/>
          </a:xfrm>
          <a:custGeom>
            <a:avLst/>
            <a:gdLst/>
            <a:ahLst/>
            <a:cxnLst/>
            <a:rect l="l" t="t" r="r" b="b"/>
            <a:pathLst>
              <a:path w="8453" h="8453" extrusionOk="0">
                <a:moveTo>
                  <a:pt x="4231" y="1612"/>
                </a:moveTo>
                <a:cubicBezTo>
                  <a:pt x="5670" y="1612"/>
                  <a:pt x="6842" y="2783"/>
                  <a:pt x="6842" y="4222"/>
                </a:cubicBezTo>
                <a:cubicBezTo>
                  <a:pt x="6842" y="5670"/>
                  <a:pt x="5670" y="6842"/>
                  <a:pt x="4231" y="6842"/>
                </a:cubicBezTo>
                <a:cubicBezTo>
                  <a:pt x="2783" y="6842"/>
                  <a:pt x="1612" y="5670"/>
                  <a:pt x="1612" y="4222"/>
                </a:cubicBezTo>
                <a:cubicBezTo>
                  <a:pt x="1612" y="2783"/>
                  <a:pt x="2783" y="1612"/>
                  <a:pt x="4231" y="1612"/>
                </a:cubicBezTo>
                <a:close/>
                <a:moveTo>
                  <a:pt x="4231" y="1"/>
                </a:moveTo>
                <a:cubicBezTo>
                  <a:pt x="1896" y="1"/>
                  <a:pt x="0" y="1896"/>
                  <a:pt x="0" y="4222"/>
                </a:cubicBezTo>
                <a:cubicBezTo>
                  <a:pt x="0" y="6557"/>
                  <a:pt x="1896" y="8453"/>
                  <a:pt x="4231" y="8453"/>
                </a:cubicBezTo>
                <a:cubicBezTo>
                  <a:pt x="6557" y="8453"/>
                  <a:pt x="8453" y="6557"/>
                  <a:pt x="8453" y="4222"/>
                </a:cubicBezTo>
                <a:cubicBezTo>
                  <a:pt x="8453" y="1896"/>
                  <a:pt x="6557" y="1"/>
                  <a:pt x="4231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D67899A-4A43-4ABD-B2A3-033AFA2D0578}"/>
              </a:ext>
            </a:extLst>
          </p:cNvPr>
          <p:cNvSpPr txBox="1"/>
          <p:nvPr/>
        </p:nvSpPr>
        <p:spPr>
          <a:xfrm>
            <a:off x="1125894" y="2356732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B90E22D-D95B-425C-8028-8EB65EE18C0A}"/>
              </a:ext>
            </a:extLst>
          </p:cNvPr>
          <p:cNvSpPr txBox="1"/>
          <p:nvPr/>
        </p:nvSpPr>
        <p:spPr>
          <a:xfrm>
            <a:off x="1125894" y="4864426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F9BAA95-9760-4D93-A9C7-2CCBE8A80EFD}"/>
              </a:ext>
            </a:extLst>
          </p:cNvPr>
          <p:cNvSpPr txBox="1"/>
          <p:nvPr/>
        </p:nvSpPr>
        <p:spPr>
          <a:xfrm>
            <a:off x="8855474" y="2277276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BEC9152-639A-425C-88D2-2C4F3BA7058A}"/>
              </a:ext>
            </a:extLst>
          </p:cNvPr>
          <p:cNvSpPr txBox="1"/>
          <p:nvPr/>
        </p:nvSpPr>
        <p:spPr>
          <a:xfrm>
            <a:off x="8855474" y="4784970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3CC434C5-F512-4AB2-BC78-85B73DDCD6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5853" y="396088"/>
            <a:ext cx="4940134" cy="4940134"/>
          </a:xfrm>
          <a:prstGeom prst="rect">
            <a:avLst/>
          </a:prstGeom>
        </p:spPr>
      </p:pic>
      <p:grpSp>
        <p:nvGrpSpPr>
          <p:cNvPr id="54" name="Google Shape;44;p2">
            <a:extLst>
              <a:ext uri="{FF2B5EF4-FFF2-40B4-BE49-F238E27FC236}">
                <a16:creationId xmlns:a16="http://schemas.microsoft.com/office/drawing/2014/main" id="{4549CA48-EE46-4F29-8B68-006A991E2925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55" name="Google Shape;45;p2">
              <a:extLst>
                <a:ext uri="{FF2B5EF4-FFF2-40B4-BE49-F238E27FC236}">
                  <a16:creationId xmlns:a16="http://schemas.microsoft.com/office/drawing/2014/main" id="{C48528F8-CB7C-418C-BF0F-388A90A2C1E5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46;p2">
              <a:extLst>
                <a:ext uri="{FF2B5EF4-FFF2-40B4-BE49-F238E27FC236}">
                  <a16:creationId xmlns:a16="http://schemas.microsoft.com/office/drawing/2014/main" id="{37BF7200-930C-46E8-9F15-1C9BB52C7C31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47;p2">
              <a:extLst>
                <a:ext uri="{FF2B5EF4-FFF2-40B4-BE49-F238E27FC236}">
                  <a16:creationId xmlns:a16="http://schemas.microsoft.com/office/drawing/2014/main" id="{2E6841F6-3FCD-4974-9AF6-5D423D1D84F2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48;p2">
              <a:extLst>
                <a:ext uri="{FF2B5EF4-FFF2-40B4-BE49-F238E27FC236}">
                  <a16:creationId xmlns:a16="http://schemas.microsoft.com/office/drawing/2014/main" id="{5F0948A8-9EDA-4D79-885F-F09AFEF1064E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49;p2">
              <a:extLst>
                <a:ext uri="{FF2B5EF4-FFF2-40B4-BE49-F238E27FC236}">
                  <a16:creationId xmlns:a16="http://schemas.microsoft.com/office/drawing/2014/main" id="{8C3D4BE6-E017-48F2-BB67-94273C4A11DD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50;p2">
              <a:extLst>
                <a:ext uri="{FF2B5EF4-FFF2-40B4-BE49-F238E27FC236}">
                  <a16:creationId xmlns:a16="http://schemas.microsoft.com/office/drawing/2014/main" id="{EC467B53-B56D-4A44-92AD-F6EBF0968234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51;p2">
              <a:extLst>
                <a:ext uri="{FF2B5EF4-FFF2-40B4-BE49-F238E27FC236}">
                  <a16:creationId xmlns:a16="http://schemas.microsoft.com/office/drawing/2014/main" id="{EE062929-B6C1-4854-A963-87ED961B8C8E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52;p2">
              <a:extLst>
                <a:ext uri="{FF2B5EF4-FFF2-40B4-BE49-F238E27FC236}">
                  <a16:creationId xmlns:a16="http://schemas.microsoft.com/office/drawing/2014/main" id="{24CD7DA7-4611-4901-869E-B830ADB86C25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53;p2">
              <a:extLst>
                <a:ext uri="{FF2B5EF4-FFF2-40B4-BE49-F238E27FC236}">
                  <a16:creationId xmlns:a16="http://schemas.microsoft.com/office/drawing/2014/main" id="{F35887B5-9074-48EB-AFA8-DBC2DF1B0B77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54;p2">
              <a:extLst>
                <a:ext uri="{FF2B5EF4-FFF2-40B4-BE49-F238E27FC236}">
                  <a16:creationId xmlns:a16="http://schemas.microsoft.com/office/drawing/2014/main" id="{8035D058-0EF6-4C12-98BC-9DCE1995AA4D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55;p2">
              <a:extLst>
                <a:ext uri="{FF2B5EF4-FFF2-40B4-BE49-F238E27FC236}">
                  <a16:creationId xmlns:a16="http://schemas.microsoft.com/office/drawing/2014/main" id="{AEC087B3-2547-4DB9-BBE1-06CDB4995E03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A67C8FDD-7466-4C0E-9F13-208A7120F606}"/>
              </a:ext>
            </a:extLst>
          </p:cNvPr>
          <p:cNvGrpSpPr/>
          <p:nvPr/>
        </p:nvGrpSpPr>
        <p:grpSpPr>
          <a:xfrm>
            <a:off x="4980451" y="5463000"/>
            <a:ext cx="2310937" cy="475710"/>
            <a:chOff x="5025959" y="855872"/>
            <a:chExt cx="2310937" cy="475710"/>
          </a:xfrm>
        </p:grpSpPr>
        <p:sp>
          <p:nvSpPr>
            <p:cNvPr id="67" name="îṡľîḋé">
              <a:extLst>
                <a:ext uri="{FF2B5EF4-FFF2-40B4-BE49-F238E27FC236}">
                  <a16:creationId xmlns:a16="http://schemas.microsoft.com/office/drawing/2014/main" id="{D8EC08C8-886D-422E-9375-84EE71E1D762}"/>
                </a:ext>
              </a:extLst>
            </p:cNvPr>
            <p:cNvSpPr/>
            <p:nvPr/>
          </p:nvSpPr>
          <p:spPr>
            <a:xfrm>
              <a:off x="5025959" y="855872"/>
              <a:ext cx="2310937" cy="475710"/>
            </a:xfrm>
            <a:prstGeom prst="rect">
              <a:avLst/>
            </a:prstGeom>
            <a:noFill/>
            <a:ln w="38100">
              <a:solidFill>
                <a:srgbClr val="A06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rgbClr val="A06253"/>
                </a:solidFill>
              </a:endParaRPr>
            </a:p>
          </p:txBody>
        </p:sp>
        <p:sp>
          <p:nvSpPr>
            <p:cNvPr id="68" name="iṩļïḓè">
              <a:extLst>
                <a:ext uri="{FF2B5EF4-FFF2-40B4-BE49-F238E27FC236}">
                  <a16:creationId xmlns:a16="http://schemas.microsoft.com/office/drawing/2014/main" id="{D1A2F4AA-69C7-4891-B8F5-F6BC4BFBFEA2}"/>
                </a:ext>
              </a:extLst>
            </p:cNvPr>
            <p:cNvSpPr txBox="1"/>
            <p:nvPr/>
          </p:nvSpPr>
          <p:spPr bwMode="auto">
            <a:xfrm>
              <a:off x="5202428" y="899844"/>
              <a:ext cx="1881801" cy="387765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400" dirty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MORIMOTO.COM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>
            <a:extLst>
              <a:ext uri="{FF2B5EF4-FFF2-40B4-BE49-F238E27FC236}">
                <a16:creationId xmlns:a16="http://schemas.microsoft.com/office/drawing/2014/main" id="{3C10935E-930F-4D2C-A608-C58620C40604}"/>
              </a:ext>
            </a:extLst>
          </p:cNvPr>
          <p:cNvSpPr/>
          <p:nvPr/>
        </p:nvSpPr>
        <p:spPr>
          <a:xfrm>
            <a:off x="17234" y="0"/>
            <a:ext cx="12174766" cy="6858000"/>
          </a:xfrm>
          <a:prstGeom prst="rect">
            <a:avLst/>
          </a:prstGeom>
          <a:solidFill>
            <a:srgbClr val="DE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oogle Shape;11;p2">
            <a:extLst>
              <a:ext uri="{FF2B5EF4-FFF2-40B4-BE49-F238E27FC236}">
                <a16:creationId xmlns:a16="http://schemas.microsoft.com/office/drawing/2014/main" id="{576024A9-A6EA-40E5-8DF0-88CEA8E2C4A4}"/>
              </a:ext>
            </a:extLst>
          </p:cNvPr>
          <p:cNvGrpSpPr/>
          <p:nvPr/>
        </p:nvGrpSpPr>
        <p:grpSpPr>
          <a:xfrm>
            <a:off x="9028198" y="4253527"/>
            <a:ext cx="3535196" cy="3105885"/>
            <a:chOff x="6489082" y="2893343"/>
            <a:chExt cx="2807494" cy="2457966"/>
          </a:xfrm>
          <a:solidFill>
            <a:srgbClr val="A06253"/>
          </a:solidFill>
        </p:grpSpPr>
        <p:sp>
          <p:nvSpPr>
            <p:cNvPr id="3" name="Google Shape;12;p2">
              <a:extLst>
                <a:ext uri="{FF2B5EF4-FFF2-40B4-BE49-F238E27FC236}">
                  <a16:creationId xmlns:a16="http://schemas.microsoft.com/office/drawing/2014/main" id="{EAC1751F-133B-440E-AAAB-A0F14BC991E9}"/>
                </a:ext>
              </a:extLst>
            </p:cNvPr>
            <p:cNvSpPr/>
            <p:nvPr/>
          </p:nvSpPr>
          <p:spPr>
            <a:xfrm rot="5129512">
              <a:off x="6764035" y="2803221"/>
              <a:ext cx="2257586" cy="2638209"/>
            </a:xfrm>
            <a:custGeom>
              <a:avLst/>
              <a:gdLst/>
              <a:ahLst/>
              <a:cxnLst/>
              <a:rect l="l" t="t" r="r" b="b"/>
              <a:pathLst>
                <a:path w="90304" h="105529" extrusionOk="0">
                  <a:moveTo>
                    <a:pt x="29750" y="0"/>
                  </a:moveTo>
                  <a:cubicBezTo>
                    <a:pt x="26166" y="0"/>
                    <a:pt x="26382" y="981"/>
                    <a:pt x="24245" y="2773"/>
                  </a:cubicBezTo>
                  <a:cubicBezTo>
                    <a:pt x="17833" y="8088"/>
                    <a:pt x="12255" y="14368"/>
                    <a:pt x="7687" y="21308"/>
                  </a:cubicBezTo>
                  <a:cubicBezTo>
                    <a:pt x="3514" y="27721"/>
                    <a:pt x="0" y="35407"/>
                    <a:pt x="1362" y="43093"/>
                  </a:cubicBezTo>
                  <a:cubicBezTo>
                    <a:pt x="2855" y="51570"/>
                    <a:pt x="9795" y="57587"/>
                    <a:pt x="16735" y="61760"/>
                  </a:cubicBezTo>
                  <a:cubicBezTo>
                    <a:pt x="21829" y="64834"/>
                    <a:pt x="27408" y="67557"/>
                    <a:pt x="30789" y="72740"/>
                  </a:cubicBezTo>
                  <a:cubicBezTo>
                    <a:pt x="34830" y="78977"/>
                    <a:pt x="34698" y="87454"/>
                    <a:pt x="38256" y="94042"/>
                  </a:cubicBezTo>
                  <a:cubicBezTo>
                    <a:pt x="42376" y="101777"/>
                    <a:pt x="51001" y="105528"/>
                    <a:pt x="59242" y="105528"/>
                  </a:cubicBezTo>
                  <a:cubicBezTo>
                    <a:pt x="59612" y="105528"/>
                    <a:pt x="59981" y="105521"/>
                    <a:pt x="60349" y="105506"/>
                  </a:cubicBezTo>
                  <a:cubicBezTo>
                    <a:pt x="68913" y="105198"/>
                    <a:pt x="77039" y="101465"/>
                    <a:pt x="84857" y="97556"/>
                  </a:cubicBezTo>
                  <a:lnTo>
                    <a:pt x="90303" y="5101"/>
                  </a:lnTo>
                  <a:lnTo>
                    <a:pt x="33688" y="226"/>
                  </a:lnTo>
                  <a:cubicBezTo>
                    <a:pt x="32004" y="74"/>
                    <a:pt x="30734" y="0"/>
                    <a:pt x="29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" name="Google Shape;13;p2">
              <a:extLst>
                <a:ext uri="{FF2B5EF4-FFF2-40B4-BE49-F238E27FC236}">
                  <a16:creationId xmlns:a16="http://schemas.microsoft.com/office/drawing/2014/main" id="{B39F8A0E-F6E3-410A-A13F-896F664AC09D}"/>
                </a:ext>
              </a:extLst>
            </p:cNvPr>
            <p:cNvSpPr/>
            <p:nvPr/>
          </p:nvSpPr>
          <p:spPr>
            <a:xfrm>
              <a:off x="8407975" y="3336225"/>
              <a:ext cx="24175" cy="14025"/>
            </a:xfrm>
            <a:custGeom>
              <a:avLst/>
              <a:gdLst/>
              <a:ahLst/>
              <a:cxnLst/>
              <a:rect l="l" t="t" r="r" b="b"/>
              <a:pathLst>
                <a:path w="967" h="561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594" y="88"/>
                    <a:pt x="539" y="66"/>
                    <a:pt x="473" y="66"/>
                  </a:cubicBezTo>
                  <a:cubicBezTo>
                    <a:pt x="407" y="66"/>
                    <a:pt x="330" y="88"/>
                    <a:pt x="220" y="176"/>
                  </a:cubicBezTo>
                  <a:cubicBezTo>
                    <a:pt x="220" y="220"/>
                    <a:pt x="220" y="220"/>
                    <a:pt x="264" y="264"/>
                  </a:cubicBezTo>
                  <a:lnTo>
                    <a:pt x="1" y="308"/>
                  </a:lnTo>
                  <a:cubicBezTo>
                    <a:pt x="45" y="396"/>
                    <a:pt x="88" y="484"/>
                    <a:pt x="220" y="528"/>
                  </a:cubicBezTo>
                  <a:cubicBezTo>
                    <a:pt x="286" y="550"/>
                    <a:pt x="352" y="561"/>
                    <a:pt x="418" y="561"/>
                  </a:cubicBezTo>
                  <a:cubicBezTo>
                    <a:pt x="484" y="561"/>
                    <a:pt x="550" y="550"/>
                    <a:pt x="616" y="528"/>
                  </a:cubicBezTo>
                  <a:cubicBezTo>
                    <a:pt x="835" y="484"/>
                    <a:pt x="967" y="220"/>
                    <a:pt x="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" name="Google Shape;14;p2">
              <a:extLst>
                <a:ext uri="{FF2B5EF4-FFF2-40B4-BE49-F238E27FC236}">
                  <a16:creationId xmlns:a16="http://schemas.microsoft.com/office/drawing/2014/main" id="{7C2C28C5-4201-4015-AE39-9622DAB7E231}"/>
                </a:ext>
              </a:extLst>
            </p:cNvPr>
            <p:cNvSpPr/>
            <p:nvPr/>
          </p:nvSpPr>
          <p:spPr>
            <a:xfrm>
              <a:off x="7662400" y="3135550"/>
              <a:ext cx="24200" cy="16225"/>
            </a:xfrm>
            <a:custGeom>
              <a:avLst/>
              <a:gdLst/>
              <a:ahLst/>
              <a:cxnLst/>
              <a:rect l="l" t="t" r="r" b="b"/>
              <a:pathLst>
                <a:path w="968" h="649" extrusionOk="0">
                  <a:moveTo>
                    <a:pt x="529" y="1"/>
                  </a:moveTo>
                  <a:cubicBezTo>
                    <a:pt x="468" y="1"/>
                    <a:pt x="407" y="12"/>
                    <a:pt x="352" y="34"/>
                  </a:cubicBezTo>
                  <a:cubicBezTo>
                    <a:pt x="264" y="78"/>
                    <a:pt x="177" y="122"/>
                    <a:pt x="133" y="210"/>
                  </a:cubicBezTo>
                  <a:cubicBezTo>
                    <a:pt x="45" y="341"/>
                    <a:pt x="1" y="473"/>
                    <a:pt x="45" y="649"/>
                  </a:cubicBezTo>
                  <a:lnTo>
                    <a:pt x="352" y="517"/>
                  </a:lnTo>
                  <a:lnTo>
                    <a:pt x="352" y="561"/>
                  </a:lnTo>
                  <a:cubicBezTo>
                    <a:pt x="380" y="542"/>
                    <a:pt x="404" y="536"/>
                    <a:pt x="426" y="536"/>
                  </a:cubicBezTo>
                  <a:cubicBezTo>
                    <a:pt x="486" y="536"/>
                    <a:pt x="533" y="586"/>
                    <a:pt x="608" y="586"/>
                  </a:cubicBezTo>
                  <a:cubicBezTo>
                    <a:pt x="635" y="586"/>
                    <a:pt x="667" y="579"/>
                    <a:pt x="704" y="561"/>
                  </a:cubicBezTo>
                  <a:cubicBezTo>
                    <a:pt x="704" y="517"/>
                    <a:pt x="704" y="473"/>
                    <a:pt x="660" y="429"/>
                  </a:cubicBezTo>
                  <a:lnTo>
                    <a:pt x="967" y="297"/>
                  </a:lnTo>
                  <a:cubicBezTo>
                    <a:pt x="901" y="100"/>
                    <a:pt x="712" y="1"/>
                    <a:pt x="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" name="Google Shape;15;p2">
              <a:extLst>
                <a:ext uri="{FF2B5EF4-FFF2-40B4-BE49-F238E27FC236}">
                  <a16:creationId xmlns:a16="http://schemas.microsoft.com/office/drawing/2014/main" id="{46B7C8A4-E289-40B9-9072-2D8FAB70488F}"/>
                </a:ext>
              </a:extLst>
            </p:cNvPr>
            <p:cNvSpPr/>
            <p:nvPr/>
          </p:nvSpPr>
          <p:spPr>
            <a:xfrm>
              <a:off x="8319050" y="4479725"/>
              <a:ext cx="29650" cy="22650"/>
            </a:xfrm>
            <a:custGeom>
              <a:avLst/>
              <a:gdLst/>
              <a:ahLst/>
              <a:cxnLst/>
              <a:rect l="l" t="t" r="r" b="b"/>
              <a:pathLst>
                <a:path w="1186" h="906" extrusionOk="0">
                  <a:moveTo>
                    <a:pt x="538" y="1"/>
                  </a:moveTo>
                  <a:cubicBezTo>
                    <a:pt x="390" y="1"/>
                    <a:pt x="243" y="31"/>
                    <a:pt x="132" y="115"/>
                  </a:cubicBezTo>
                  <a:lnTo>
                    <a:pt x="0" y="466"/>
                  </a:lnTo>
                  <a:lnTo>
                    <a:pt x="132" y="774"/>
                  </a:lnTo>
                  <a:lnTo>
                    <a:pt x="527" y="905"/>
                  </a:lnTo>
                  <a:cubicBezTo>
                    <a:pt x="615" y="861"/>
                    <a:pt x="703" y="774"/>
                    <a:pt x="835" y="730"/>
                  </a:cubicBezTo>
                  <a:cubicBezTo>
                    <a:pt x="966" y="686"/>
                    <a:pt x="1098" y="598"/>
                    <a:pt x="1186" y="422"/>
                  </a:cubicBezTo>
                  <a:lnTo>
                    <a:pt x="922" y="27"/>
                  </a:lnTo>
                  <a:lnTo>
                    <a:pt x="791" y="27"/>
                  </a:lnTo>
                  <a:cubicBezTo>
                    <a:pt x="710" y="11"/>
                    <a:pt x="624" y="1"/>
                    <a:pt x="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" name="Google Shape;16;p2">
              <a:extLst>
                <a:ext uri="{FF2B5EF4-FFF2-40B4-BE49-F238E27FC236}">
                  <a16:creationId xmlns:a16="http://schemas.microsoft.com/office/drawing/2014/main" id="{EFF24617-1C93-4DDD-87D9-AA1D2F6ED3BB}"/>
                </a:ext>
              </a:extLst>
            </p:cNvPr>
            <p:cNvSpPr/>
            <p:nvPr/>
          </p:nvSpPr>
          <p:spPr>
            <a:xfrm>
              <a:off x="7406575" y="4492150"/>
              <a:ext cx="34050" cy="40975"/>
            </a:xfrm>
            <a:custGeom>
              <a:avLst/>
              <a:gdLst/>
              <a:ahLst/>
              <a:cxnLst/>
              <a:rect l="l" t="t" r="r" b="b"/>
              <a:pathLst>
                <a:path w="1362" h="1639" extrusionOk="0">
                  <a:moveTo>
                    <a:pt x="653" y="1"/>
                  </a:moveTo>
                  <a:cubicBezTo>
                    <a:pt x="607" y="1"/>
                    <a:pt x="565" y="6"/>
                    <a:pt x="527" y="13"/>
                  </a:cubicBezTo>
                  <a:lnTo>
                    <a:pt x="395" y="57"/>
                  </a:lnTo>
                  <a:lnTo>
                    <a:pt x="220" y="233"/>
                  </a:lnTo>
                  <a:lnTo>
                    <a:pt x="88" y="364"/>
                  </a:lnTo>
                  <a:cubicBezTo>
                    <a:pt x="0" y="584"/>
                    <a:pt x="0" y="804"/>
                    <a:pt x="88" y="1023"/>
                  </a:cubicBezTo>
                  <a:cubicBezTo>
                    <a:pt x="220" y="1331"/>
                    <a:pt x="483" y="1594"/>
                    <a:pt x="791" y="1638"/>
                  </a:cubicBezTo>
                  <a:lnTo>
                    <a:pt x="1098" y="1506"/>
                  </a:lnTo>
                  <a:lnTo>
                    <a:pt x="1362" y="1111"/>
                  </a:lnTo>
                  <a:lnTo>
                    <a:pt x="1362" y="760"/>
                  </a:lnTo>
                  <a:lnTo>
                    <a:pt x="1318" y="628"/>
                  </a:lnTo>
                  <a:cubicBezTo>
                    <a:pt x="1172" y="118"/>
                    <a:pt x="875" y="1"/>
                    <a:pt x="6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" name="Google Shape;17;p2">
              <a:extLst>
                <a:ext uri="{FF2B5EF4-FFF2-40B4-BE49-F238E27FC236}">
                  <a16:creationId xmlns:a16="http://schemas.microsoft.com/office/drawing/2014/main" id="{3054BD74-B9B5-446D-8821-320DB5F91AA3}"/>
                </a:ext>
              </a:extLst>
            </p:cNvPr>
            <p:cNvSpPr/>
            <p:nvPr/>
          </p:nvSpPr>
          <p:spPr>
            <a:xfrm>
              <a:off x="7750250" y="4605225"/>
              <a:ext cx="18700" cy="23050"/>
            </a:xfrm>
            <a:custGeom>
              <a:avLst/>
              <a:gdLst/>
              <a:ahLst/>
              <a:cxnLst/>
              <a:rect l="l" t="t" r="r" b="b"/>
              <a:pathLst>
                <a:path w="748" h="922" extrusionOk="0">
                  <a:moveTo>
                    <a:pt x="315" y="0"/>
                  </a:moveTo>
                  <a:cubicBezTo>
                    <a:pt x="285" y="0"/>
                    <a:pt x="254" y="4"/>
                    <a:pt x="220" y="14"/>
                  </a:cubicBezTo>
                  <a:lnTo>
                    <a:pt x="132" y="190"/>
                  </a:lnTo>
                  <a:lnTo>
                    <a:pt x="176" y="190"/>
                  </a:lnTo>
                  <a:lnTo>
                    <a:pt x="1" y="585"/>
                  </a:lnTo>
                  <a:cubicBezTo>
                    <a:pt x="45" y="717"/>
                    <a:pt x="132" y="848"/>
                    <a:pt x="308" y="892"/>
                  </a:cubicBezTo>
                  <a:cubicBezTo>
                    <a:pt x="344" y="911"/>
                    <a:pt x="388" y="921"/>
                    <a:pt x="437" y="921"/>
                  </a:cubicBezTo>
                  <a:cubicBezTo>
                    <a:pt x="505" y="921"/>
                    <a:pt x="582" y="900"/>
                    <a:pt x="659" y="848"/>
                  </a:cubicBezTo>
                  <a:lnTo>
                    <a:pt x="747" y="453"/>
                  </a:lnTo>
                  <a:cubicBezTo>
                    <a:pt x="703" y="453"/>
                    <a:pt x="703" y="409"/>
                    <a:pt x="703" y="409"/>
                  </a:cubicBezTo>
                  <a:cubicBezTo>
                    <a:pt x="664" y="292"/>
                    <a:pt x="555" y="0"/>
                    <a:pt x="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" name="Google Shape;18;p2">
              <a:extLst>
                <a:ext uri="{FF2B5EF4-FFF2-40B4-BE49-F238E27FC236}">
                  <a16:creationId xmlns:a16="http://schemas.microsoft.com/office/drawing/2014/main" id="{456BB459-0EB3-41E1-A98D-360B568DD96E}"/>
                </a:ext>
              </a:extLst>
            </p:cNvPr>
            <p:cNvSpPr/>
            <p:nvPr/>
          </p:nvSpPr>
          <p:spPr>
            <a:xfrm>
              <a:off x="8007200" y="3047450"/>
              <a:ext cx="20875" cy="28575"/>
            </a:xfrm>
            <a:custGeom>
              <a:avLst/>
              <a:gdLst/>
              <a:ahLst/>
              <a:cxnLst/>
              <a:rect l="l" t="t" r="r" b="b"/>
              <a:pathLst>
                <a:path w="835" h="1143" extrusionOk="0">
                  <a:moveTo>
                    <a:pt x="439" y="0"/>
                  </a:moveTo>
                  <a:lnTo>
                    <a:pt x="176" y="352"/>
                  </a:lnTo>
                  <a:cubicBezTo>
                    <a:pt x="176" y="395"/>
                    <a:pt x="132" y="395"/>
                    <a:pt x="132" y="439"/>
                  </a:cubicBezTo>
                  <a:cubicBezTo>
                    <a:pt x="44" y="571"/>
                    <a:pt x="0" y="747"/>
                    <a:pt x="0" y="966"/>
                  </a:cubicBezTo>
                  <a:lnTo>
                    <a:pt x="352" y="1142"/>
                  </a:lnTo>
                  <a:cubicBezTo>
                    <a:pt x="703" y="966"/>
                    <a:pt x="835" y="615"/>
                    <a:pt x="791" y="264"/>
                  </a:cubicBezTo>
                  <a:cubicBezTo>
                    <a:pt x="747" y="88"/>
                    <a:pt x="615" y="0"/>
                    <a:pt x="4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Google Shape;19;p2">
              <a:extLst>
                <a:ext uri="{FF2B5EF4-FFF2-40B4-BE49-F238E27FC236}">
                  <a16:creationId xmlns:a16="http://schemas.microsoft.com/office/drawing/2014/main" id="{758975D2-F365-4A8E-BAD0-ED94800394A0}"/>
                </a:ext>
              </a:extLst>
            </p:cNvPr>
            <p:cNvSpPr/>
            <p:nvPr/>
          </p:nvSpPr>
          <p:spPr>
            <a:xfrm>
              <a:off x="7390100" y="3305825"/>
              <a:ext cx="64800" cy="56375"/>
            </a:xfrm>
            <a:custGeom>
              <a:avLst/>
              <a:gdLst/>
              <a:ahLst/>
              <a:cxnLst/>
              <a:rect l="l" t="t" r="r" b="b"/>
              <a:pathLst>
                <a:path w="2592" h="2255" extrusionOk="0">
                  <a:moveTo>
                    <a:pt x="971" y="1"/>
                  </a:moveTo>
                  <a:cubicBezTo>
                    <a:pt x="759" y="1"/>
                    <a:pt x="560" y="69"/>
                    <a:pt x="396" y="206"/>
                  </a:cubicBezTo>
                  <a:cubicBezTo>
                    <a:pt x="132" y="470"/>
                    <a:pt x="0" y="821"/>
                    <a:pt x="44" y="1217"/>
                  </a:cubicBezTo>
                  <a:lnTo>
                    <a:pt x="220" y="1568"/>
                  </a:lnTo>
                  <a:lnTo>
                    <a:pt x="484" y="1831"/>
                  </a:lnTo>
                  <a:lnTo>
                    <a:pt x="703" y="1963"/>
                  </a:lnTo>
                  <a:lnTo>
                    <a:pt x="791" y="2007"/>
                  </a:lnTo>
                  <a:cubicBezTo>
                    <a:pt x="988" y="2176"/>
                    <a:pt x="1239" y="2255"/>
                    <a:pt x="1498" y="2255"/>
                  </a:cubicBezTo>
                  <a:cubicBezTo>
                    <a:pt x="1644" y="2255"/>
                    <a:pt x="1791" y="2230"/>
                    <a:pt x="1933" y="2183"/>
                  </a:cubicBezTo>
                  <a:cubicBezTo>
                    <a:pt x="2240" y="2051"/>
                    <a:pt x="2504" y="1788"/>
                    <a:pt x="2592" y="1436"/>
                  </a:cubicBezTo>
                  <a:lnTo>
                    <a:pt x="2460" y="733"/>
                  </a:lnTo>
                  <a:lnTo>
                    <a:pt x="2196" y="470"/>
                  </a:lnTo>
                  <a:lnTo>
                    <a:pt x="2240" y="382"/>
                  </a:lnTo>
                  <a:cubicBezTo>
                    <a:pt x="2067" y="174"/>
                    <a:pt x="1810" y="48"/>
                    <a:pt x="1559" y="48"/>
                  </a:cubicBezTo>
                  <a:cubicBezTo>
                    <a:pt x="1492" y="48"/>
                    <a:pt x="1426" y="56"/>
                    <a:pt x="1362" y="75"/>
                  </a:cubicBezTo>
                  <a:cubicBezTo>
                    <a:pt x="1230" y="25"/>
                    <a:pt x="1098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20;p2">
              <a:extLst>
                <a:ext uri="{FF2B5EF4-FFF2-40B4-BE49-F238E27FC236}">
                  <a16:creationId xmlns:a16="http://schemas.microsoft.com/office/drawing/2014/main" id="{1C24E5FC-4128-4B7C-9296-47B94BD1D586}"/>
                </a:ext>
              </a:extLst>
            </p:cNvPr>
            <p:cNvSpPr/>
            <p:nvPr/>
          </p:nvSpPr>
          <p:spPr>
            <a:xfrm>
              <a:off x="7984125" y="3463600"/>
              <a:ext cx="35175" cy="39700"/>
            </a:xfrm>
            <a:custGeom>
              <a:avLst/>
              <a:gdLst/>
              <a:ahLst/>
              <a:cxnLst/>
              <a:rect l="l" t="t" r="r" b="b"/>
              <a:pathLst>
                <a:path w="1407" h="1588" extrusionOk="0">
                  <a:moveTo>
                    <a:pt x="616" y="0"/>
                  </a:moveTo>
                  <a:lnTo>
                    <a:pt x="396" y="88"/>
                  </a:lnTo>
                  <a:lnTo>
                    <a:pt x="308" y="176"/>
                  </a:lnTo>
                  <a:lnTo>
                    <a:pt x="133" y="352"/>
                  </a:lnTo>
                  <a:lnTo>
                    <a:pt x="45" y="484"/>
                  </a:lnTo>
                  <a:cubicBezTo>
                    <a:pt x="1" y="659"/>
                    <a:pt x="1" y="879"/>
                    <a:pt x="45" y="1055"/>
                  </a:cubicBezTo>
                  <a:cubicBezTo>
                    <a:pt x="165" y="1376"/>
                    <a:pt x="470" y="1587"/>
                    <a:pt x="790" y="1587"/>
                  </a:cubicBezTo>
                  <a:cubicBezTo>
                    <a:pt x="820" y="1587"/>
                    <a:pt x="849" y="1585"/>
                    <a:pt x="879" y="1582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791"/>
                    <a:pt x="1406" y="571"/>
                    <a:pt x="1362" y="396"/>
                  </a:cubicBezTo>
                  <a:lnTo>
                    <a:pt x="1319" y="264"/>
                  </a:lnTo>
                  <a:lnTo>
                    <a:pt x="1143" y="132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21;p2">
              <a:extLst>
                <a:ext uri="{FF2B5EF4-FFF2-40B4-BE49-F238E27FC236}">
                  <a16:creationId xmlns:a16="http://schemas.microsoft.com/office/drawing/2014/main" id="{897E1B1B-A884-40FD-B750-F159C317BBE9}"/>
                </a:ext>
              </a:extLst>
            </p:cNvPr>
            <p:cNvSpPr/>
            <p:nvPr/>
          </p:nvSpPr>
          <p:spPr>
            <a:xfrm>
              <a:off x="6846575" y="3448175"/>
              <a:ext cx="37350" cy="41800"/>
            </a:xfrm>
            <a:custGeom>
              <a:avLst/>
              <a:gdLst/>
              <a:ahLst/>
              <a:cxnLst/>
              <a:rect l="l" t="t" r="r" b="b"/>
              <a:pathLst>
                <a:path w="1494" h="1672" extrusionOk="0">
                  <a:moveTo>
                    <a:pt x="688" y="1"/>
                  </a:moveTo>
                  <a:cubicBezTo>
                    <a:pt x="522" y="1"/>
                    <a:pt x="362" y="49"/>
                    <a:pt x="220" y="134"/>
                  </a:cubicBezTo>
                  <a:lnTo>
                    <a:pt x="88" y="310"/>
                  </a:lnTo>
                  <a:lnTo>
                    <a:pt x="0" y="705"/>
                  </a:lnTo>
                  <a:lnTo>
                    <a:pt x="0" y="925"/>
                  </a:lnTo>
                  <a:cubicBezTo>
                    <a:pt x="88" y="1320"/>
                    <a:pt x="396" y="1584"/>
                    <a:pt x="791" y="1672"/>
                  </a:cubicBezTo>
                  <a:lnTo>
                    <a:pt x="1010" y="1628"/>
                  </a:lnTo>
                  <a:lnTo>
                    <a:pt x="1230" y="1452"/>
                  </a:lnTo>
                  <a:lnTo>
                    <a:pt x="1362" y="1320"/>
                  </a:lnTo>
                  <a:cubicBezTo>
                    <a:pt x="1494" y="1101"/>
                    <a:pt x="1494" y="837"/>
                    <a:pt x="1406" y="574"/>
                  </a:cubicBezTo>
                  <a:cubicBezTo>
                    <a:pt x="1318" y="354"/>
                    <a:pt x="1186" y="178"/>
                    <a:pt x="966" y="47"/>
                  </a:cubicBezTo>
                  <a:cubicBezTo>
                    <a:pt x="873" y="15"/>
                    <a:pt x="780" y="1"/>
                    <a:pt x="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22;p2">
              <a:extLst>
                <a:ext uri="{FF2B5EF4-FFF2-40B4-BE49-F238E27FC236}">
                  <a16:creationId xmlns:a16="http://schemas.microsoft.com/office/drawing/2014/main" id="{1ADB7017-D8DA-4732-B389-BDB6CF082F61}"/>
                </a:ext>
              </a:extLst>
            </p:cNvPr>
            <p:cNvSpPr/>
            <p:nvPr/>
          </p:nvSpPr>
          <p:spPr>
            <a:xfrm>
              <a:off x="6965150" y="3794100"/>
              <a:ext cx="35175" cy="38475"/>
            </a:xfrm>
            <a:custGeom>
              <a:avLst/>
              <a:gdLst/>
              <a:ahLst/>
              <a:cxnLst/>
              <a:rect l="l" t="t" r="r" b="b"/>
              <a:pathLst>
                <a:path w="1407" h="1539" extrusionOk="0">
                  <a:moveTo>
                    <a:pt x="528" y="1"/>
                  </a:moveTo>
                  <a:lnTo>
                    <a:pt x="308" y="177"/>
                  </a:lnTo>
                  <a:lnTo>
                    <a:pt x="45" y="572"/>
                  </a:lnTo>
                  <a:cubicBezTo>
                    <a:pt x="1" y="704"/>
                    <a:pt x="1" y="835"/>
                    <a:pt x="1" y="967"/>
                  </a:cubicBezTo>
                  <a:lnTo>
                    <a:pt x="132" y="1231"/>
                  </a:lnTo>
                  <a:lnTo>
                    <a:pt x="484" y="1494"/>
                  </a:lnTo>
                  <a:cubicBezTo>
                    <a:pt x="616" y="1538"/>
                    <a:pt x="747" y="1538"/>
                    <a:pt x="879" y="1538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835"/>
                    <a:pt x="1406" y="704"/>
                    <a:pt x="1406" y="572"/>
                  </a:cubicBezTo>
                  <a:lnTo>
                    <a:pt x="1274" y="352"/>
                  </a:lnTo>
                  <a:lnTo>
                    <a:pt x="879" y="89"/>
                  </a:lnTo>
                  <a:cubicBezTo>
                    <a:pt x="747" y="1"/>
                    <a:pt x="616" y="1"/>
                    <a:pt x="5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23;p2">
              <a:extLst>
                <a:ext uri="{FF2B5EF4-FFF2-40B4-BE49-F238E27FC236}">
                  <a16:creationId xmlns:a16="http://schemas.microsoft.com/office/drawing/2014/main" id="{81C7FDDA-CD44-47B3-B90F-AD4A2FBDEA67}"/>
                </a:ext>
              </a:extLst>
            </p:cNvPr>
            <p:cNvSpPr/>
            <p:nvPr/>
          </p:nvSpPr>
          <p:spPr>
            <a:xfrm>
              <a:off x="7890800" y="3285725"/>
              <a:ext cx="36250" cy="39600"/>
            </a:xfrm>
            <a:custGeom>
              <a:avLst/>
              <a:gdLst/>
              <a:ahLst/>
              <a:cxnLst/>
              <a:rect l="l" t="t" r="r" b="b"/>
              <a:pathLst>
                <a:path w="1450" h="1584" extrusionOk="0">
                  <a:moveTo>
                    <a:pt x="616" y="0"/>
                  </a:moveTo>
                  <a:lnTo>
                    <a:pt x="396" y="88"/>
                  </a:lnTo>
                  <a:lnTo>
                    <a:pt x="220" y="264"/>
                  </a:lnTo>
                  <a:lnTo>
                    <a:pt x="45" y="615"/>
                  </a:lnTo>
                  <a:cubicBezTo>
                    <a:pt x="1" y="747"/>
                    <a:pt x="1" y="879"/>
                    <a:pt x="1" y="1010"/>
                  </a:cubicBezTo>
                  <a:lnTo>
                    <a:pt x="132" y="1230"/>
                  </a:lnTo>
                  <a:lnTo>
                    <a:pt x="572" y="1537"/>
                  </a:lnTo>
                  <a:cubicBezTo>
                    <a:pt x="649" y="1569"/>
                    <a:pt x="727" y="1583"/>
                    <a:pt x="805" y="1583"/>
                  </a:cubicBezTo>
                  <a:cubicBezTo>
                    <a:pt x="947" y="1583"/>
                    <a:pt x="1089" y="1535"/>
                    <a:pt x="1230" y="1450"/>
                  </a:cubicBezTo>
                  <a:lnTo>
                    <a:pt x="1318" y="1274"/>
                  </a:lnTo>
                  <a:lnTo>
                    <a:pt x="1450" y="923"/>
                  </a:lnTo>
                  <a:lnTo>
                    <a:pt x="1450" y="703"/>
                  </a:lnTo>
                  <a:lnTo>
                    <a:pt x="1318" y="352"/>
                  </a:lnTo>
                  <a:lnTo>
                    <a:pt x="1186" y="176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24;p2">
              <a:extLst>
                <a:ext uri="{FF2B5EF4-FFF2-40B4-BE49-F238E27FC236}">
                  <a16:creationId xmlns:a16="http://schemas.microsoft.com/office/drawing/2014/main" id="{DA9C1AC3-E3E2-464C-94F2-2D54AD2A95B6}"/>
                </a:ext>
              </a:extLst>
            </p:cNvPr>
            <p:cNvSpPr/>
            <p:nvPr/>
          </p:nvSpPr>
          <p:spPr>
            <a:xfrm>
              <a:off x="7266025" y="3169325"/>
              <a:ext cx="46125" cy="43425"/>
            </a:xfrm>
            <a:custGeom>
              <a:avLst/>
              <a:gdLst/>
              <a:ahLst/>
              <a:cxnLst/>
              <a:rect l="l" t="t" r="r" b="b"/>
              <a:pathLst>
                <a:path w="1845" h="1737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264" y="176"/>
                    <a:pt x="0" y="528"/>
                    <a:pt x="44" y="967"/>
                  </a:cubicBezTo>
                  <a:lnTo>
                    <a:pt x="220" y="1186"/>
                  </a:lnTo>
                  <a:lnTo>
                    <a:pt x="308" y="1274"/>
                  </a:lnTo>
                  <a:lnTo>
                    <a:pt x="308" y="1318"/>
                  </a:lnTo>
                  <a:cubicBezTo>
                    <a:pt x="416" y="1572"/>
                    <a:pt x="645" y="1736"/>
                    <a:pt x="895" y="1736"/>
                  </a:cubicBezTo>
                  <a:cubicBezTo>
                    <a:pt x="947" y="1736"/>
                    <a:pt x="1001" y="1729"/>
                    <a:pt x="1054" y="1713"/>
                  </a:cubicBezTo>
                  <a:lnTo>
                    <a:pt x="1186" y="1670"/>
                  </a:lnTo>
                  <a:lnTo>
                    <a:pt x="1406" y="1538"/>
                  </a:lnTo>
                  <a:cubicBezTo>
                    <a:pt x="1713" y="1318"/>
                    <a:pt x="1845" y="923"/>
                    <a:pt x="1713" y="615"/>
                  </a:cubicBezTo>
                  <a:cubicBezTo>
                    <a:pt x="1625" y="440"/>
                    <a:pt x="1537" y="264"/>
                    <a:pt x="1406" y="132"/>
                  </a:cubicBezTo>
                  <a:lnTo>
                    <a:pt x="1230" y="44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25;p2">
              <a:extLst>
                <a:ext uri="{FF2B5EF4-FFF2-40B4-BE49-F238E27FC236}">
                  <a16:creationId xmlns:a16="http://schemas.microsoft.com/office/drawing/2014/main" id="{C2626A9E-6379-40EF-8514-FA0AF5FF0D68}"/>
                </a:ext>
              </a:extLst>
            </p:cNvPr>
            <p:cNvSpPr/>
            <p:nvPr/>
          </p:nvSpPr>
          <p:spPr>
            <a:xfrm>
              <a:off x="7432925" y="3069400"/>
              <a:ext cx="40650" cy="42850"/>
            </a:xfrm>
            <a:custGeom>
              <a:avLst/>
              <a:gdLst/>
              <a:ahLst/>
              <a:cxnLst/>
              <a:rect l="l" t="t" r="r" b="b"/>
              <a:pathLst>
                <a:path w="1626" h="1714" extrusionOk="0">
                  <a:moveTo>
                    <a:pt x="923" y="1"/>
                  </a:moveTo>
                  <a:lnTo>
                    <a:pt x="703" y="45"/>
                  </a:lnTo>
                  <a:cubicBezTo>
                    <a:pt x="264" y="220"/>
                    <a:pt x="0" y="659"/>
                    <a:pt x="0" y="1143"/>
                  </a:cubicBezTo>
                  <a:lnTo>
                    <a:pt x="132" y="1406"/>
                  </a:lnTo>
                  <a:lnTo>
                    <a:pt x="440" y="1670"/>
                  </a:lnTo>
                  <a:lnTo>
                    <a:pt x="703" y="1714"/>
                  </a:lnTo>
                  <a:cubicBezTo>
                    <a:pt x="1054" y="1670"/>
                    <a:pt x="1362" y="1450"/>
                    <a:pt x="1494" y="1143"/>
                  </a:cubicBezTo>
                  <a:cubicBezTo>
                    <a:pt x="1625" y="835"/>
                    <a:pt x="1625" y="528"/>
                    <a:pt x="1450" y="264"/>
                  </a:cubicBezTo>
                  <a:lnTo>
                    <a:pt x="1274" y="132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26;p2">
              <a:extLst>
                <a:ext uri="{FF2B5EF4-FFF2-40B4-BE49-F238E27FC236}">
                  <a16:creationId xmlns:a16="http://schemas.microsoft.com/office/drawing/2014/main" id="{B91B130F-12D0-4B2D-96AD-0048797EF13D}"/>
                </a:ext>
              </a:extLst>
            </p:cNvPr>
            <p:cNvSpPr/>
            <p:nvPr/>
          </p:nvSpPr>
          <p:spPr>
            <a:xfrm>
              <a:off x="6999200" y="3093000"/>
              <a:ext cx="25275" cy="25850"/>
            </a:xfrm>
            <a:custGeom>
              <a:avLst/>
              <a:gdLst/>
              <a:ahLst/>
              <a:cxnLst/>
              <a:rect l="l" t="t" r="r" b="b"/>
              <a:pathLst>
                <a:path w="1011" h="1034" extrusionOk="0">
                  <a:moveTo>
                    <a:pt x="458" y="1"/>
                  </a:moveTo>
                  <a:cubicBezTo>
                    <a:pt x="411" y="1"/>
                    <a:pt x="361" y="8"/>
                    <a:pt x="308" y="23"/>
                  </a:cubicBezTo>
                  <a:lnTo>
                    <a:pt x="88" y="418"/>
                  </a:lnTo>
                  <a:cubicBezTo>
                    <a:pt x="44" y="506"/>
                    <a:pt x="0" y="638"/>
                    <a:pt x="44" y="770"/>
                  </a:cubicBezTo>
                  <a:lnTo>
                    <a:pt x="308" y="1033"/>
                  </a:lnTo>
                  <a:cubicBezTo>
                    <a:pt x="330" y="1011"/>
                    <a:pt x="341" y="1000"/>
                    <a:pt x="352" y="1000"/>
                  </a:cubicBezTo>
                  <a:cubicBezTo>
                    <a:pt x="363" y="1000"/>
                    <a:pt x="374" y="1011"/>
                    <a:pt x="396" y="1033"/>
                  </a:cubicBezTo>
                  <a:cubicBezTo>
                    <a:pt x="571" y="1033"/>
                    <a:pt x="747" y="1033"/>
                    <a:pt x="879" y="901"/>
                  </a:cubicBezTo>
                  <a:lnTo>
                    <a:pt x="1010" y="594"/>
                  </a:lnTo>
                  <a:cubicBezTo>
                    <a:pt x="967" y="550"/>
                    <a:pt x="967" y="506"/>
                    <a:pt x="967" y="462"/>
                  </a:cubicBezTo>
                  <a:cubicBezTo>
                    <a:pt x="857" y="171"/>
                    <a:pt x="688" y="1"/>
                    <a:pt x="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27;p2">
              <a:extLst>
                <a:ext uri="{FF2B5EF4-FFF2-40B4-BE49-F238E27FC236}">
                  <a16:creationId xmlns:a16="http://schemas.microsoft.com/office/drawing/2014/main" id="{4B5990AC-099D-46ED-A9CB-49084EDAC735}"/>
                </a:ext>
              </a:extLst>
            </p:cNvPr>
            <p:cNvSpPr/>
            <p:nvPr/>
          </p:nvSpPr>
          <p:spPr>
            <a:xfrm>
              <a:off x="7833700" y="3951525"/>
              <a:ext cx="62625" cy="76500"/>
            </a:xfrm>
            <a:custGeom>
              <a:avLst/>
              <a:gdLst/>
              <a:ahLst/>
              <a:cxnLst/>
              <a:rect l="l" t="t" r="r" b="b"/>
              <a:pathLst>
                <a:path w="2505" h="3060" extrusionOk="0">
                  <a:moveTo>
                    <a:pt x="1501" y="1"/>
                  </a:moveTo>
                  <a:cubicBezTo>
                    <a:pt x="1426" y="1"/>
                    <a:pt x="1350" y="10"/>
                    <a:pt x="1274" y="29"/>
                  </a:cubicBezTo>
                  <a:lnTo>
                    <a:pt x="879" y="336"/>
                  </a:lnTo>
                  <a:lnTo>
                    <a:pt x="835" y="468"/>
                  </a:lnTo>
                  <a:lnTo>
                    <a:pt x="791" y="468"/>
                  </a:lnTo>
                  <a:cubicBezTo>
                    <a:pt x="660" y="644"/>
                    <a:pt x="528" y="863"/>
                    <a:pt x="484" y="1083"/>
                  </a:cubicBezTo>
                  <a:lnTo>
                    <a:pt x="308" y="1258"/>
                  </a:lnTo>
                  <a:lnTo>
                    <a:pt x="132" y="1566"/>
                  </a:lnTo>
                  <a:lnTo>
                    <a:pt x="89" y="1698"/>
                  </a:lnTo>
                  <a:cubicBezTo>
                    <a:pt x="45" y="1873"/>
                    <a:pt x="1" y="2049"/>
                    <a:pt x="45" y="2225"/>
                  </a:cubicBezTo>
                  <a:lnTo>
                    <a:pt x="308" y="2708"/>
                  </a:lnTo>
                  <a:lnTo>
                    <a:pt x="660" y="2927"/>
                  </a:lnTo>
                  <a:lnTo>
                    <a:pt x="835" y="3015"/>
                  </a:lnTo>
                  <a:cubicBezTo>
                    <a:pt x="923" y="3045"/>
                    <a:pt x="1021" y="3059"/>
                    <a:pt x="1120" y="3059"/>
                  </a:cubicBezTo>
                  <a:cubicBezTo>
                    <a:pt x="1318" y="3059"/>
                    <a:pt x="1523" y="3001"/>
                    <a:pt x="1670" y="2884"/>
                  </a:cubicBezTo>
                  <a:lnTo>
                    <a:pt x="1977" y="2532"/>
                  </a:lnTo>
                  <a:lnTo>
                    <a:pt x="2065" y="2225"/>
                  </a:lnTo>
                  <a:lnTo>
                    <a:pt x="2065" y="2049"/>
                  </a:lnTo>
                  <a:lnTo>
                    <a:pt x="2372" y="1742"/>
                  </a:lnTo>
                  <a:lnTo>
                    <a:pt x="2504" y="1346"/>
                  </a:lnTo>
                  <a:lnTo>
                    <a:pt x="2460" y="775"/>
                  </a:lnTo>
                  <a:cubicBezTo>
                    <a:pt x="2385" y="324"/>
                    <a:pt x="1955" y="1"/>
                    <a:pt x="1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28;p2">
              <a:extLst>
                <a:ext uri="{FF2B5EF4-FFF2-40B4-BE49-F238E27FC236}">
                  <a16:creationId xmlns:a16="http://schemas.microsoft.com/office/drawing/2014/main" id="{9C4FB570-4FED-410E-A477-6B552881ADDC}"/>
                </a:ext>
              </a:extLst>
            </p:cNvPr>
            <p:cNvSpPr/>
            <p:nvPr/>
          </p:nvSpPr>
          <p:spPr>
            <a:xfrm>
              <a:off x="7645950" y="4255675"/>
              <a:ext cx="34050" cy="40925"/>
            </a:xfrm>
            <a:custGeom>
              <a:avLst/>
              <a:gdLst/>
              <a:ahLst/>
              <a:cxnLst/>
              <a:rect l="l" t="t" r="r" b="b"/>
              <a:pathLst>
                <a:path w="1362" h="1637" extrusionOk="0">
                  <a:moveTo>
                    <a:pt x="706" y="1"/>
                  </a:moveTo>
                  <a:cubicBezTo>
                    <a:pt x="504" y="1"/>
                    <a:pt x="313" y="111"/>
                    <a:pt x="176" y="249"/>
                  </a:cubicBezTo>
                  <a:cubicBezTo>
                    <a:pt x="0" y="512"/>
                    <a:pt x="0" y="819"/>
                    <a:pt x="88" y="1127"/>
                  </a:cubicBezTo>
                  <a:cubicBezTo>
                    <a:pt x="176" y="1347"/>
                    <a:pt x="308" y="1522"/>
                    <a:pt x="527" y="1610"/>
                  </a:cubicBezTo>
                  <a:cubicBezTo>
                    <a:pt x="591" y="1626"/>
                    <a:pt x="662" y="1636"/>
                    <a:pt x="733" y="1636"/>
                  </a:cubicBezTo>
                  <a:cubicBezTo>
                    <a:pt x="858" y="1636"/>
                    <a:pt x="987" y="1606"/>
                    <a:pt x="1098" y="1522"/>
                  </a:cubicBezTo>
                  <a:lnTo>
                    <a:pt x="1186" y="1390"/>
                  </a:lnTo>
                  <a:lnTo>
                    <a:pt x="1274" y="1171"/>
                  </a:lnTo>
                  <a:lnTo>
                    <a:pt x="1230" y="1171"/>
                  </a:lnTo>
                  <a:lnTo>
                    <a:pt x="1362" y="951"/>
                  </a:lnTo>
                  <a:lnTo>
                    <a:pt x="1362" y="644"/>
                  </a:lnTo>
                  <a:lnTo>
                    <a:pt x="1318" y="424"/>
                  </a:lnTo>
                  <a:lnTo>
                    <a:pt x="1230" y="292"/>
                  </a:lnTo>
                  <a:lnTo>
                    <a:pt x="1010" y="117"/>
                  </a:lnTo>
                  <a:lnTo>
                    <a:pt x="879" y="29"/>
                  </a:lnTo>
                  <a:cubicBezTo>
                    <a:pt x="821" y="10"/>
                    <a:pt x="763" y="1"/>
                    <a:pt x="7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9;p2">
              <a:extLst>
                <a:ext uri="{FF2B5EF4-FFF2-40B4-BE49-F238E27FC236}">
                  <a16:creationId xmlns:a16="http://schemas.microsoft.com/office/drawing/2014/main" id="{069D8D5A-6B03-418F-B4CB-37FEA946A6CF}"/>
                </a:ext>
              </a:extLst>
            </p:cNvPr>
            <p:cNvSpPr/>
            <p:nvPr/>
          </p:nvSpPr>
          <p:spPr>
            <a:xfrm>
              <a:off x="7336300" y="4122425"/>
              <a:ext cx="62600" cy="65900"/>
            </a:xfrm>
            <a:custGeom>
              <a:avLst/>
              <a:gdLst/>
              <a:ahLst/>
              <a:cxnLst/>
              <a:rect l="l" t="t" r="r" b="b"/>
              <a:pathLst>
                <a:path w="2504" h="2636" extrusionOk="0">
                  <a:moveTo>
                    <a:pt x="1142" y="0"/>
                  </a:moveTo>
                  <a:cubicBezTo>
                    <a:pt x="396" y="264"/>
                    <a:pt x="0" y="1099"/>
                    <a:pt x="220" y="1889"/>
                  </a:cubicBezTo>
                  <a:cubicBezTo>
                    <a:pt x="308" y="2065"/>
                    <a:pt x="439" y="2284"/>
                    <a:pt x="571" y="2416"/>
                  </a:cubicBezTo>
                  <a:lnTo>
                    <a:pt x="879" y="2592"/>
                  </a:lnTo>
                  <a:lnTo>
                    <a:pt x="1142" y="2636"/>
                  </a:lnTo>
                  <a:lnTo>
                    <a:pt x="1450" y="2636"/>
                  </a:lnTo>
                  <a:lnTo>
                    <a:pt x="2021" y="2416"/>
                  </a:lnTo>
                  <a:lnTo>
                    <a:pt x="2372" y="2065"/>
                  </a:lnTo>
                  <a:lnTo>
                    <a:pt x="2504" y="1713"/>
                  </a:lnTo>
                  <a:lnTo>
                    <a:pt x="2504" y="1230"/>
                  </a:lnTo>
                  <a:lnTo>
                    <a:pt x="2284" y="528"/>
                  </a:lnTo>
                  <a:lnTo>
                    <a:pt x="1933" y="132"/>
                  </a:lnTo>
                  <a:lnTo>
                    <a:pt x="16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30;p2">
              <a:extLst>
                <a:ext uri="{FF2B5EF4-FFF2-40B4-BE49-F238E27FC236}">
                  <a16:creationId xmlns:a16="http://schemas.microsoft.com/office/drawing/2014/main" id="{E4BCC6AF-214C-44DB-9ACB-B9A6916D6044}"/>
                </a:ext>
              </a:extLst>
            </p:cNvPr>
            <p:cNvSpPr/>
            <p:nvPr/>
          </p:nvSpPr>
          <p:spPr>
            <a:xfrm>
              <a:off x="7710725" y="3983650"/>
              <a:ext cx="62600" cy="63025"/>
            </a:xfrm>
            <a:custGeom>
              <a:avLst/>
              <a:gdLst/>
              <a:ahLst/>
              <a:cxnLst/>
              <a:rect l="l" t="t" r="r" b="b"/>
              <a:pathLst>
                <a:path w="2504" h="2521" extrusionOk="0">
                  <a:moveTo>
                    <a:pt x="1210" y="1"/>
                  </a:moveTo>
                  <a:cubicBezTo>
                    <a:pt x="900" y="1"/>
                    <a:pt x="594" y="99"/>
                    <a:pt x="352" y="281"/>
                  </a:cubicBezTo>
                  <a:lnTo>
                    <a:pt x="132" y="632"/>
                  </a:lnTo>
                  <a:lnTo>
                    <a:pt x="0" y="940"/>
                  </a:lnTo>
                  <a:lnTo>
                    <a:pt x="44" y="1511"/>
                  </a:lnTo>
                  <a:cubicBezTo>
                    <a:pt x="220" y="2082"/>
                    <a:pt x="791" y="2521"/>
                    <a:pt x="1406" y="2521"/>
                  </a:cubicBezTo>
                  <a:lnTo>
                    <a:pt x="1494" y="2521"/>
                  </a:lnTo>
                  <a:lnTo>
                    <a:pt x="1889" y="2389"/>
                  </a:lnTo>
                  <a:lnTo>
                    <a:pt x="2153" y="2213"/>
                  </a:lnTo>
                  <a:lnTo>
                    <a:pt x="2416" y="1862"/>
                  </a:lnTo>
                  <a:cubicBezTo>
                    <a:pt x="2504" y="1555"/>
                    <a:pt x="2504" y="1247"/>
                    <a:pt x="2416" y="896"/>
                  </a:cubicBezTo>
                  <a:cubicBezTo>
                    <a:pt x="2284" y="544"/>
                    <a:pt x="1977" y="237"/>
                    <a:pt x="1626" y="61"/>
                  </a:cubicBezTo>
                  <a:cubicBezTo>
                    <a:pt x="1490" y="20"/>
                    <a:pt x="1349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31;p2">
              <a:extLst>
                <a:ext uri="{FF2B5EF4-FFF2-40B4-BE49-F238E27FC236}">
                  <a16:creationId xmlns:a16="http://schemas.microsoft.com/office/drawing/2014/main" id="{C1A17320-C80D-4114-B005-DC8BE2F3FC76}"/>
                </a:ext>
              </a:extLst>
            </p:cNvPr>
            <p:cNvSpPr/>
            <p:nvPr/>
          </p:nvSpPr>
          <p:spPr>
            <a:xfrm>
              <a:off x="8402500" y="3974200"/>
              <a:ext cx="32950" cy="40650"/>
            </a:xfrm>
            <a:custGeom>
              <a:avLst/>
              <a:gdLst/>
              <a:ahLst/>
              <a:cxnLst/>
              <a:rect l="l" t="t" r="r" b="b"/>
              <a:pathLst>
                <a:path w="1318" h="1626" extrusionOk="0">
                  <a:moveTo>
                    <a:pt x="527" y="0"/>
                  </a:moveTo>
                  <a:lnTo>
                    <a:pt x="176" y="88"/>
                  </a:lnTo>
                  <a:cubicBezTo>
                    <a:pt x="0" y="351"/>
                    <a:pt x="0" y="659"/>
                    <a:pt x="176" y="922"/>
                  </a:cubicBezTo>
                  <a:cubicBezTo>
                    <a:pt x="220" y="1054"/>
                    <a:pt x="264" y="1186"/>
                    <a:pt x="264" y="1318"/>
                  </a:cubicBezTo>
                  <a:lnTo>
                    <a:pt x="615" y="1625"/>
                  </a:lnTo>
                  <a:lnTo>
                    <a:pt x="1274" y="1362"/>
                  </a:lnTo>
                  <a:lnTo>
                    <a:pt x="1318" y="878"/>
                  </a:lnTo>
                  <a:cubicBezTo>
                    <a:pt x="1186" y="747"/>
                    <a:pt x="1054" y="615"/>
                    <a:pt x="966" y="483"/>
                  </a:cubicBezTo>
                  <a:cubicBezTo>
                    <a:pt x="835" y="264"/>
                    <a:pt x="703" y="88"/>
                    <a:pt x="5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32;p2">
              <a:extLst>
                <a:ext uri="{FF2B5EF4-FFF2-40B4-BE49-F238E27FC236}">
                  <a16:creationId xmlns:a16="http://schemas.microsoft.com/office/drawing/2014/main" id="{6962682A-7578-4E8E-A2BA-33E1B37906D4}"/>
                </a:ext>
              </a:extLst>
            </p:cNvPr>
            <p:cNvSpPr/>
            <p:nvPr/>
          </p:nvSpPr>
          <p:spPr>
            <a:xfrm>
              <a:off x="6748850" y="4110350"/>
              <a:ext cx="8800" cy="20875"/>
            </a:xfrm>
            <a:custGeom>
              <a:avLst/>
              <a:gdLst/>
              <a:ahLst/>
              <a:cxnLst/>
              <a:rect l="l" t="t" r="r" b="b"/>
              <a:pathLst>
                <a:path w="352" h="835" extrusionOk="0">
                  <a:moveTo>
                    <a:pt x="0" y="0"/>
                  </a:moveTo>
                  <a:lnTo>
                    <a:pt x="88" y="835"/>
                  </a:lnTo>
                  <a:lnTo>
                    <a:pt x="308" y="527"/>
                  </a:lnTo>
                  <a:cubicBezTo>
                    <a:pt x="352" y="440"/>
                    <a:pt x="352" y="352"/>
                    <a:pt x="352" y="2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33;p2">
              <a:extLst>
                <a:ext uri="{FF2B5EF4-FFF2-40B4-BE49-F238E27FC236}">
                  <a16:creationId xmlns:a16="http://schemas.microsoft.com/office/drawing/2014/main" id="{FAA2E1A4-96D0-4706-BC9D-8695AF090993}"/>
                </a:ext>
              </a:extLst>
            </p:cNvPr>
            <p:cNvSpPr/>
            <p:nvPr/>
          </p:nvSpPr>
          <p:spPr>
            <a:xfrm>
              <a:off x="7533950" y="3731525"/>
              <a:ext cx="51625" cy="53875"/>
            </a:xfrm>
            <a:custGeom>
              <a:avLst/>
              <a:gdLst/>
              <a:ahLst/>
              <a:cxnLst/>
              <a:rect l="l" t="t" r="r" b="b"/>
              <a:pathLst>
                <a:path w="2065" h="2155" extrusionOk="0">
                  <a:moveTo>
                    <a:pt x="791" y="0"/>
                  </a:moveTo>
                  <a:lnTo>
                    <a:pt x="615" y="44"/>
                  </a:lnTo>
                  <a:lnTo>
                    <a:pt x="264" y="352"/>
                  </a:lnTo>
                  <a:lnTo>
                    <a:pt x="88" y="791"/>
                  </a:lnTo>
                  <a:cubicBezTo>
                    <a:pt x="0" y="967"/>
                    <a:pt x="0" y="1142"/>
                    <a:pt x="0" y="1318"/>
                  </a:cubicBezTo>
                  <a:lnTo>
                    <a:pt x="264" y="1801"/>
                  </a:lnTo>
                  <a:lnTo>
                    <a:pt x="615" y="2021"/>
                  </a:lnTo>
                  <a:lnTo>
                    <a:pt x="791" y="2109"/>
                  </a:lnTo>
                  <a:cubicBezTo>
                    <a:pt x="900" y="2140"/>
                    <a:pt x="1009" y="2154"/>
                    <a:pt x="1115" y="2154"/>
                  </a:cubicBezTo>
                  <a:cubicBezTo>
                    <a:pt x="1310" y="2154"/>
                    <a:pt x="1499" y="2106"/>
                    <a:pt x="1669" y="2021"/>
                  </a:cubicBezTo>
                  <a:lnTo>
                    <a:pt x="1933" y="1669"/>
                  </a:lnTo>
                  <a:lnTo>
                    <a:pt x="2064" y="1318"/>
                  </a:lnTo>
                  <a:lnTo>
                    <a:pt x="2064" y="879"/>
                  </a:lnTo>
                  <a:lnTo>
                    <a:pt x="1933" y="527"/>
                  </a:lnTo>
                  <a:lnTo>
                    <a:pt x="1581" y="132"/>
                  </a:lnTo>
                  <a:lnTo>
                    <a:pt x="12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34;p2">
              <a:extLst>
                <a:ext uri="{FF2B5EF4-FFF2-40B4-BE49-F238E27FC236}">
                  <a16:creationId xmlns:a16="http://schemas.microsoft.com/office/drawing/2014/main" id="{F4E8C2D3-2F4F-4280-8A57-A90BD826978D}"/>
                </a:ext>
              </a:extLst>
            </p:cNvPr>
            <p:cNvSpPr/>
            <p:nvPr/>
          </p:nvSpPr>
          <p:spPr>
            <a:xfrm>
              <a:off x="7698650" y="3630500"/>
              <a:ext cx="54925" cy="59325"/>
            </a:xfrm>
            <a:custGeom>
              <a:avLst/>
              <a:gdLst/>
              <a:ahLst/>
              <a:cxnLst/>
              <a:rect l="l" t="t" r="r" b="b"/>
              <a:pathLst>
                <a:path w="2197" h="2373" extrusionOk="0">
                  <a:moveTo>
                    <a:pt x="967" y="1"/>
                  </a:moveTo>
                  <a:lnTo>
                    <a:pt x="615" y="88"/>
                  </a:lnTo>
                  <a:lnTo>
                    <a:pt x="396" y="264"/>
                  </a:lnTo>
                  <a:lnTo>
                    <a:pt x="176" y="528"/>
                  </a:lnTo>
                  <a:cubicBezTo>
                    <a:pt x="0" y="835"/>
                    <a:pt x="0" y="1186"/>
                    <a:pt x="132" y="1494"/>
                  </a:cubicBezTo>
                  <a:cubicBezTo>
                    <a:pt x="264" y="1889"/>
                    <a:pt x="571" y="2197"/>
                    <a:pt x="923" y="2372"/>
                  </a:cubicBezTo>
                  <a:lnTo>
                    <a:pt x="1362" y="2372"/>
                  </a:lnTo>
                  <a:lnTo>
                    <a:pt x="1713" y="2241"/>
                  </a:lnTo>
                  <a:lnTo>
                    <a:pt x="2021" y="1933"/>
                  </a:lnTo>
                  <a:cubicBezTo>
                    <a:pt x="2196" y="1582"/>
                    <a:pt x="2196" y="1186"/>
                    <a:pt x="2109" y="835"/>
                  </a:cubicBezTo>
                  <a:cubicBezTo>
                    <a:pt x="1933" y="308"/>
                    <a:pt x="1494" y="1"/>
                    <a:pt x="9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35;p2">
              <a:extLst>
                <a:ext uri="{FF2B5EF4-FFF2-40B4-BE49-F238E27FC236}">
                  <a16:creationId xmlns:a16="http://schemas.microsoft.com/office/drawing/2014/main" id="{80D857B2-4D30-4928-9350-1F0C3B58CF68}"/>
                </a:ext>
              </a:extLst>
            </p:cNvPr>
            <p:cNvSpPr/>
            <p:nvPr/>
          </p:nvSpPr>
          <p:spPr>
            <a:xfrm>
              <a:off x="8115900" y="3550350"/>
              <a:ext cx="24175" cy="31600"/>
            </a:xfrm>
            <a:custGeom>
              <a:avLst/>
              <a:gdLst/>
              <a:ahLst/>
              <a:cxnLst/>
              <a:rect l="l" t="t" r="r" b="b"/>
              <a:pathLst>
                <a:path w="967" h="1264" extrusionOk="0">
                  <a:moveTo>
                    <a:pt x="615" y="0"/>
                  </a:moveTo>
                  <a:cubicBezTo>
                    <a:pt x="440" y="0"/>
                    <a:pt x="264" y="132"/>
                    <a:pt x="176" y="308"/>
                  </a:cubicBezTo>
                  <a:cubicBezTo>
                    <a:pt x="1" y="615"/>
                    <a:pt x="88" y="1010"/>
                    <a:pt x="396" y="1230"/>
                  </a:cubicBezTo>
                  <a:cubicBezTo>
                    <a:pt x="440" y="1252"/>
                    <a:pt x="495" y="1263"/>
                    <a:pt x="550" y="1263"/>
                  </a:cubicBezTo>
                  <a:cubicBezTo>
                    <a:pt x="604" y="1263"/>
                    <a:pt x="659" y="1252"/>
                    <a:pt x="703" y="1230"/>
                  </a:cubicBezTo>
                  <a:lnTo>
                    <a:pt x="835" y="791"/>
                  </a:lnTo>
                  <a:cubicBezTo>
                    <a:pt x="923" y="615"/>
                    <a:pt x="967" y="440"/>
                    <a:pt x="923" y="264"/>
                  </a:cubicBezTo>
                  <a:cubicBezTo>
                    <a:pt x="879" y="220"/>
                    <a:pt x="879" y="176"/>
                    <a:pt x="835" y="132"/>
                  </a:cubicBezTo>
                  <a:lnTo>
                    <a:pt x="6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36;p2">
              <a:extLst>
                <a:ext uri="{FF2B5EF4-FFF2-40B4-BE49-F238E27FC236}">
                  <a16:creationId xmlns:a16="http://schemas.microsoft.com/office/drawing/2014/main" id="{CAD448F6-148E-44F9-B162-227DA8B79138}"/>
                </a:ext>
              </a:extLst>
            </p:cNvPr>
            <p:cNvSpPr/>
            <p:nvPr/>
          </p:nvSpPr>
          <p:spPr>
            <a:xfrm>
              <a:off x="8087350" y="3708250"/>
              <a:ext cx="36250" cy="41150"/>
            </a:xfrm>
            <a:custGeom>
              <a:avLst/>
              <a:gdLst/>
              <a:ahLst/>
              <a:cxnLst/>
              <a:rect l="l" t="t" r="r" b="b"/>
              <a:pathLst>
                <a:path w="1450" h="1646" extrusionOk="0">
                  <a:moveTo>
                    <a:pt x="735" y="1"/>
                  </a:moveTo>
                  <a:cubicBezTo>
                    <a:pt x="516" y="1"/>
                    <a:pt x="329" y="125"/>
                    <a:pt x="176" y="316"/>
                  </a:cubicBezTo>
                  <a:cubicBezTo>
                    <a:pt x="44" y="536"/>
                    <a:pt x="1" y="800"/>
                    <a:pt x="88" y="1107"/>
                  </a:cubicBezTo>
                  <a:cubicBezTo>
                    <a:pt x="132" y="1371"/>
                    <a:pt x="352" y="1546"/>
                    <a:pt x="615" y="1634"/>
                  </a:cubicBezTo>
                  <a:cubicBezTo>
                    <a:pt x="659" y="1641"/>
                    <a:pt x="703" y="1645"/>
                    <a:pt x="747" y="1645"/>
                  </a:cubicBezTo>
                  <a:cubicBezTo>
                    <a:pt x="964" y="1645"/>
                    <a:pt x="1172" y="1554"/>
                    <a:pt x="1318" y="1371"/>
                  </a:cubicBezTo>
                  <a:lnTo>
                    <a:pt x="1406" y="1239"/>
                  </a:lnTo>
                  <a:lnTo>
                    <a:pt x="1450" y="931"/>
                  </a:lnTo>
                  <a:lnTo>
                    <a:pt x="1450" y="756"/>
                  </a:lnTo>
                  <a:lnTo>
                    <a:pt x="1318" y="404"/>
                  </a:lnTo>
                  <a:lnTo>
                    <a:pt x="1230" y="273"/>
                  </a:lnTo>
                  <a:lnTo>
                    <a:pt x="1011" y="97"/>
                  </a:lnTo>
                  <a:lnTo>
                    <a:pt x="835" y="9"/>
                  </a:lnTo>
                  <a:cubicBezTo>
                    <a:pt x="801" y="3"/>
                    <a:pt x="768" y="1"/>
                    <a:pt x="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37;p2">
              <a:extLst>
                <a:ext uri="{FF2B5EF4-FFF2-40B4-BE49-F238E27FC236}">
                  <a16:creationId xmlns:a16="http://schemas.microsoft.com/office/drawing/2014/main" id="{9D2228DB-59F0-426E-BF06-B0EBEC59C131}"/>
                </a:ext>
              </a:extLst>
            </p:cNvPr>
            <p:cNvSpPr/>
            <p:nvPr/>
          </p:nvSpPr>
          <p:spPr>
            <a:xfrm>
              <a:off x="7976450" y="4524300"/>
              <a:ext cx="23075" cy="25725"/>
            </a:xfrm>
            <a:custGeom>
              <a:avLst/>
              <a:gdLst/>
              <a:ahLst/>
              <a:cxnLst/>
              <a:rect l="l" t="t" r="r" b="b"/>
              <a:pathLst>
                <a:path w="923" h="1029" extrusionOk="0">
                  <a:moveTo>
                    <a:pt x="264" y="1"/>
                  </a:moveTo>
                  <a:lnTo>
                    <a:pt x="0" y="484"/>
                  </a:lnTo>
                  <a:lnTo>
                    <a:pt x="44" y="572"/>
                  </a:lnTo>
                  <a:cubicBezTo>
                    <a:pt x="44" y="616"/>
                    <a:pt x="44" y="660"/>
                    <a:pt x="88" y="704"/>
                  </a:cubicBezTo>
                  <a:cubicBezTo>
                    <a:pt x="132" y="835"/>
                    <a:pt x="220" y="967"/>
                    <a:pt x="352" y="1011"/>
                  </a:cubicBezTo>
                  <a:cubicBezTo>
                    <a:pt x="387" y="1023"/>
                    <a:pt x="426" y="1028"/>
                    <a:pt x="465" y="1028"/>
                  </a:cubicBezTo>
                  <a:cubicBezTo>
                    <a:pt x="571" y="1028"/>
                    <a:pt x="683" y="987"/>
                    <a:pt x="747" y="923"/>
                  </a:cubicBezTo>
                  <a:lnTo>
                    <a:pt x="835" y="791"/>
                  </a:lnTo>
                  <a:cubicBezTo>
                    <a:pt x="879" y="660"/>
                    <a:pt x="923" y="528"/>
                    <a:pt x="879" y="396"/>
                  </a:cubicBezTo>
                  <a:cubicBezTo>
                    <a:pt x="747" y="89"/>
                    <a:pt x="396" y="45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38;p2">
              <a:extLst>
                <a:ext uri="{FF2B5EF4-FFF2-40B4-BE49-F238E27FC236}">
                  <a16:creationId xmlns:a16="http://schemas.microsoft.com/office/drawing/2014/main" id="{F3DF743D-F633-4264-823C-4E3CCB39BC81}"/>
                </a:ext>
              </a:extLst>
            </p:cNvPr>
            <p:cNvSpPr/>
            <p:nvPr/>
          </p:nvSpPr>
          <p:spPr>
            <a:xfrm>
              <a:off x="7600925" y="3449200"/>
              <a:ext cx="62600" cy="60550"/>
            </a:xfrm>
            <a:custGeom>
              <a:avLst/>
              <a:gdLst/>
              <a:ahLst/>
              <a:cxnLst/>
              <a:rect l="l" t="t" r="r" b="b"/>
              <a:pathLst>
                <a:path w="2504" h="2422" extrusionOk="0">
                  <a:moveTo>
                    <a:pt x="1169" y="1"/>
                  </a:moveTo>
                  <a:cubicBezTo>
                    <a:pt x="722" y="1"/>
                    <a:pt x="295" y="257"/>
                    <a:pt x="132" y="664"/>
                  </a:cubicBezTo>
                  <a:lnTo>
                    <a:pt x="0" y="1016"/>
                  </a:lnTo>
                  <a:lnTo>
                    <a:pt x="0" y="1279"/>
                  </a:lnTo>
                  <a:lnTo>
                    <a:pt x="132" y="1631"/>
                  </a:lnTo>
                  <a:cubicBezTo>
                    <a:pt x="352" y="2026"/>
                    <a:pt x="747" y="2333"/>
                    <a:pt x="1230" y="2421"/>
                  </a:cubicBezTo>
                  <a:lnTo>
                    <a:pt x="1581" y="2421"/>
                  </a:lnTo>
                  <a:lnTo>
                    <a:pt x="1845" y="2333"/>
                  </a:lnTo>
                  <a:lnTo>
                    <a:pt x="2152" y="2158"/>
                  </a:lnTo>
                  <a:cubicBezTo>
                    <a:pt x="2416" y="1806"/>
                    <a:pt x="2504" y="1323"/>
                    <a:pt x="2372" y="884"/>
                  </a:cubicBezTo>
                  <a:cubicBezTo>
                    <a:pt x="2196" y="401"/>
                    <a:pt x="1801" y="49"/>
                    <a:pt x="1274" y="6"/>
                  </a:cubicBezTo>
                  <a:cubicBezTo>
                    <a:pt x="1239" y="2"/>
                    <a:pt x="1204" y="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9;p2">
              <a:extLst>
                <a:ext uri="{FF2B5EF4-FFF2-40B4-BE49-F238E27FC236}">
                  <a16:creationId xmlns:a16="http://schemas.microsoft.com/office/drawing/2014/main" id="{CF4300B4-4204-4737-AF44-92A35BA90EE3}"/>
                </a:ext>
              </a:extLst>
            </p:cNvPr>
            <p:cNvSpPr/>
            <p:nvPr/>
          </p:nvSpPr>
          <p:spPr>
            <a:xfrm>
              <a:off x="7033225" y="4108150"/>
              <a:ext cx="42850" cy="43675"/>
            </a:xfrm>
            <a:custGeom>
              <a:avLst/>
              <a:gdLst/>
              <a:ahLst/>
              <a:cxnLst/>
              <a:rect l="l" t="t" r="r" b="b"/>
              <a:pathLst>
                <a:path w="1714" h="1747" extrusionOk="0">
                  <a:moveTo>
                    <a:pt x="835" y="0"/>
                  </a:moveTo>
                  <a:cubicBezTo>
                    <a:pt x="616" y="44"/>
                    <a:pt x="440" y="176"/>
                    <a:pt x="308" y="352"/>
                  </a:cubicBezTo>
                  <a:lnTo>
                    <a:pt x="220" y="440"/>
                  </a:lnTo>
                  <a:lnTo>
                    <a:pt x="45" y="747"/>
                  </a:lnTo>
                  <a:lnTo>
                    <a:pt x="1" y="1011"/>
                  </a:lnTo>
                  <a:cubicBezTo>
                    <a:pt x="1" y="1055"/>
                    <a:pt x="45" y="1099"/>
                    <a:pt x="45" y="1142"/>
                  </a:cubicBezTo>
                  <a:cubicBezTo>
                    <a:pt x="133" y="1406"/>
                    <a:pt x="264" y="1582"/>
                    <a:pt x="484" y="1670"/>
                  </a:cubicBezTo>
                  <a:cubicBezTo>
                    <a:pt x="605" y="1721"/>
                    <a:pt x="733" y="1746"/>
                    <a:pt x="863" y="1746"/>
                  </a:cubicBezTo>
                  <a:cubicBezTo>
                    <a:pt x="1062" y="1746"/>
                    <a:pt x="1264" y="1688"/>
                    <a:pt x="1450" y="1582"/>
                  </a:cubicBezTo>
                  <a:lnTo>
                    <a:pt x="1582" y="1406"/>
                  </a:lnTo>
                  <a:lnTo>
                    <a:pt x="1714" y="1055"/>
                  </a:lnTo>
                  <a:lnTo>
                    <a:pt x="1714" y="791"/>
                  </a:lnTo>
                  <a:lnTo>
                    <a:pt x="1714" y="747"/>
                  </a:lnTo>
                  <a:cubicBezTo>
                    <a:pt x="1670" y="440"/>
                    <a:pt x="1450" y="220"/>
                    <a:pt x="1231" y="44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40;p2">
              <a:extLst>
                <a:ext uri="{FF2B5EF4-FFF2-40B4-BE49-F238E27FC236}">
                  <a16:creationId xmlns:a16="http://schemas.microsoft.com/office/drawing/2014/main" id="{1DC3B2F0-C9DB-47D4-B311-42EF164F2933}"/>
                </a:ext>
              </a:extLst>
            </p:cNvPr>
            <p:cNvSpPr/>
            <p:nvPr/>
          </p:nvSpPr>
          <p:spPr>
            <a:xfrm>
              <a:off x="7384600" y="3745800"/>
              <a:ext cx="50550" cy="56500"/>
            </a:xfrm>
            <a:custGeom>
              <a:avLst/>
              <a:gdLst/>
              <a:ahLst/>
              <a:cxnLst/>
              <a:rect l="l" t="t" r="r" b="b"/>
              <a:pathLst>
                <a:path w="2022" h="2260" extrusionOk="0">
                  <a:moveTo>
                    <a:pt x="791" y="0"/>
                  </a:moveTo>
                  <a:lnTo>
                    <a:pt x="484" y="132"/>
                  </a:lnTo>
                  <a:lnTo>
                    <a:pt x="133" y="527"/>
                  </a:lnTo>
                  <a:lnTo>
                    <a:pt x="1" y="923"/>
                  </a:lnTo>
                  <a:lnTo>
                    <a:pt x="45" y="1450"/>
                  </a:lnTo>
                  <a:cubicBezTo>
                    <a:pt x="285" y="2137"/>
                    <a:pt x="740" y="2260"/>
                    <a:pt x="1011" y="2260"/>
                  </a:cubicBezTo>
                  <a:cubicBezTo>
                    <a:pt x="1087" y="2260"/>
                    <a:pt x="1148" y="2250"/>
                    <a:pt x="1187" y="2240"/>
                  </a:cubicBezTo>
                  <a:lnTo>
                    <a:pt x="1582" y="1933"/>
                  </a:lnTo>
                  <a:lnTo>
                    <a:pt x="1845" y="1494"/>
                  </a:lnTo>
                  <a:cubicBezTo>
                    <a:pt x="1977" y="1274"/>
                    <a:pt x="2021" y="1054"/>
                    <a:pt x="1977" y="791"/>
                  </a:cubicBezTo>
                  <a:lnTo>
                    <a:pt x="1714" y="308"/>
                  </a:lnTo>
                  <a:lnTo>
                    <a:pt x="1362" y="44"/>
                  </a:lnTo>
                  <a:lnTo>
                    <a:pt x="7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41;p2">
              <a:extLst>
                <a:ext uri="{FF2B5EF4-FFF2-40B4-BE49-F238E27FC236}">
                  <a16:creationId xmlns:a16="http://schemas.microsoft.com/office/drawing/2014/main" id="{73B83EFA-8A81-40F2-AC54-67D541469A63}"/>
                </a:ext>
              </a:extLst>
            </p:cNvPr>
            <p:cNvSpPr/>
            <p:nvPr/>
          </p:nvSpPr>
          <p:spPr>
            <a:xfrm>
              <a:off x="7179275" y="3422925"/>
              <a:ext cx="59325" cy="65950"/>
            </a:xfrm>
            <a:custGeom>
              <a:avLst/>
              <a:gdLst/>
              <a:ahLst/>
              <a:cxnLst/>
              <a:rect l="l" t="t" r="r" b="b"/>
              <a:pathLst>
                <a:path w="2373" h="2638" extrusionOk="0">
                  <a:moveTo>
                    <a:pt x="1012" y="0"/>
                  </a:moveTo>
                  <a:cubicBezTo>
                    <a:pt x="814" y="0"/>
                    <a:pt x="613" y="54"/>
                    <a:pt x="440" y="178"/>
                  </a:cubicBezTo>
                  <a:lnTo>
                    <a:pt x="176" y="486"/>
                  </a:lnTo>
                  <a:lnTo>
                    <a:pt x="44" y="793"/>
                  </a:lnTo>
                  <a:lnTo>
                    <a:pt x="0" y="1232"/>
                  </a:lnTo>
                  <a:cubicBezTo>
                    <a:pt x="0" y="1320"/>
                    <a:pt x="44" y="1452"/>
                    <a:pt x="88" y="1540"/>
                  </a:cubicBezTo>
                  <a:cubicBezTo>
                    <a:pt x="220" y="2198"/>
                    <a:pt x="791" y="2638"/>
                    <a:pt x="1494" y="2638"/>
                  </a:cubicBezTo>
                  <a:lnTo>
                    <a:pt x="1801" y="2506"/>
                  </a:lnTo>
                  <a:lnTo>
                    <a:pt x="2021" y="2286"/>
                  </a:lnTo>
                  <a:lnTo>
                    <a:pt x="2240" y="2023"/>
                  </a:lnTo>
                  <a:cubicBezTo>
                    <a:pt x="2372" y="1671"/>
                    <a:pt x="2372" y="1320"/>
                    <a:pt x="2240" y="969"/>
                  </a:cubicBezTo>
                  <a:cubicBezTo>
                    <a:pt x="2109" y="573"/>
                    <a:pt x="1845" y="266"/>
                    <a:pt x="1450" y="90"/>
                  </a:cubicBezTo>
                  <a:cubicBezTo>
                    <a:pt x="1316" y="33"/>
                    <a:pt x="1165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42;p2">
              <a:extLst>
                <a:ext uri="{FF2B5EF4-FFF2-40B4-BE49-F238E27FC236}">
                  <a16:creationId xmlns:a16="http://schemas.microsoft.com/office/drawing/2014/main" id="{2789397C-EA8F-4C88-9723-EDF8A946E343}"/>
                </a:ext>
              </a:extLst>
            </p:cNvPr>
            <p:cNvSpPr/>
            <p:nvPr/>
          </p:nvSpPr>
          <p:spPr>
            <a:xfrm>
              <a:off x="8043425" y="4164150"/>
              <a:ext cx="36275" cy="38450"/>
            </a:xfrm>
            <a:custGeom>
              <a:avLst/>
              <a:gdLst/>
              <a:ahLst/>
              <a:cxnLst/>
              <a:rect l="l" t="t" r="r" b="b"/>
              <a:pathLst>
                <a:path w="1451" h="1538" extrusionOk="0">
                  <a:moveTo>
                    <a:pt x="528" y="0"/>
                  </a:moveTo>
                  <a:lnTo>
                    <a:pt x="352" y="132"/>
                  </a:lnTo>
                  <a:lnTo>
                    <a:pt x="89" y="571"/>
                  </a:lnTo>
                  <a:cubicBezTo>
                    <a:pt x="45" y="703"/>
                    <a:pt x="1" y="835"/>
                    <a:pt x="45" y="967"/>
                  </a:cubicBezTo>
                  <a:lnTo>
                    <a:pt x="176" y="1186"/>
                  </a:lnTo>
                  <a:lnTo>
                    <a:pt x="528" y="1494"/>
                  </a:lnTo>
                  <a:cubicBezTo>
                    <a:pt x="660" y="1538"/>
                    <a:pt x="791" y="1538"/>
                    <a:pt x="923" y="1538"/>
                  </a:cubicBezTo>
                  <a:lnTo>
                    <a:pt x="1143" y="1362"/>
                  </a:lnTo>
                  <a:lnTo>
                    <a:pt x="1362" y="967"/>
                  </a:lnTo>
                  <a:cubicBezTo>
                    <a:pt x="1406" y="835"/>
                    <a:pt x="1450" y="703"/>
                    <a:pt x="1450" y="571"/>
                  </a:cubicBezTo>
                  <a:lnTo>
                    <a:pt x="1318" y="352"/>
                  </a:lnTo>
                  <a:lnTo>
                    <a:pt x="923" y="44"/>
                  </a:lnTo>
                  <a:cubicBezTo>
                    <a:pt x="791" y="0"/>
                    <a:pt x="660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43;p2">
              <a:extLst>
                <a:ext uri="{FF2B5EF4-FFF2-40B4-BE49-F238E27FC236}">
                  <a16:creationId xmlns:a16="http://schemas.microsoft.com/office/drawing/2014/main" id="{54AD0AA8-F161-4E88-9236-5846EA1C3771}"/>
                </a:ext>
              </a:extLst>
            </p:cNvPr>
            <p:cNvSpPr/>
            <p:nvPr/>
          </p:nvSpPr>
          <p:spPr>
            <a:xfrm>
              <a:off x="7143050" y="4525825"/>
              <a:ext cx="28550" cy="23075"/>
            </a:xfrm>
            <a:custGeom>
              <a:avLst/>
              <a:gdLst/>
              <a:ahLst/>
              <a:cxnLst/>
              <a:rect l="l" t="t" r="r" b="b"/>
              <a:pathLst>
                <a:path w="1142" h="923" extrusionOk="0">
                  <a:moveTo>
                    <a:pt x="626" y="1"/>
                  </a:moveTo>
                  <a:cubicBezTo>
                    <a:pt x="565" y="1"/>
                    <a:pt x="502" y="10"/>
                    <a:pt x="439" y="28"/>
                  </a:cubicBezTo>
                  <a:cubicBezTo>
                    <a:pt x="176" y="115"/>
                    <a:pt x="0" y="423"/>
                    <a:pt x="88" y="686"/>
                  </a:cubicBezTo>
                  <a:lnTo>
                    <a:pt x="264" y="906"/>
                  </a:lnTo>
                  <a:cubicBezTo>
                    <a:pt x="329" y="917"/>
                    <a:pt x="398" y="923"/>
                    <a:pt x="467" y="923"/>
                  </a:cubicBezTo>
                  <a:cubicBezTo>
                    <a:pt x="675" y="923"/>
                    <a:pt x="889" y="873"/>
                    <a:pt x="1054" y="774"/>
                  </a:cubicBezTo>
                  <a:lnTo>
                    <a:pt x="1142" y="467"/>
                  </a:lnTo>
                  <a:lnTo>
                    <a:pt x="1142" y="379"/>
                  </a:lnTo>
                  <a:cubicBezTo>
                    <a:pt x="1072" y="134"/>
                    <a:pt x="863" y="1"/>
                    <a:pt x="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44;p2">
            <a:extLst>
              <a:ext uri="{FF2B5EF4-FFF2-40B4-BE49-F238E27FC236}">
                <a16:creationId xmlns:a16="http://schemas.microsoft.com/office/drawing/2014/main" id="{15B34788-D851-4936-8B6F-F7F0F03A0729}"/>
              </a:ext>
            </a:extLst>
          </p:cNvPr>
          <p:cNvGrpSpPr/>
          <p:nvPr/>
        </p:nvGrpSpPr>
        <p:grpSpPr>
          <a:xfrm>
            <a:off x="-717935" y="-54283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36" name="Google Shape;45;p2">
              <a:extLst>
                <a:ext uri="{FF2B5EF4-FFF2-40B4-BE49-F238E27FC236}">
                  <a16:creationId xmlns:a16="http://schemas.microsoft.com/office/drawing/2014/main" id="{FA02997A-63D3-434E-A128-1E11168B0BD9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46;p2">
              <a:extLst>
                <a:ext uri="{FF2B5EF4-FFF2-40B4-BE49-F238E27FC236}">
                  <a16:creationId xmlns:a16="http://schemas.microsoft.com/office/drawing/2014/main" id="{6CEEE4E3-CB10-4945-B0A9-D0BFB56EED9F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47;p2">
              <a:extLst>
                <a:ext uri="{FF2B5EF4-FFF2-40B4-BE49-F238E27FC236}">
                  <a16:creationId xmlns:a16="http://schemas.microsoft.com/office/drawing/2014/main" id="{7EF5807C-0DE6-435B-911B-C4749A005D0A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48;p2">
              <a:extLst>
                <a:ext uri="{FF2B5EF4-FFF2-40B4-BE49-F238E27FC236}">
                  <a16:creationId xmlns:a16="http://schemas.microsoft.com/office/drawing/2014/main" id="{D42A2082-8091-4D59-8BA2-FAA1AE1EC449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9;p2">
              <a:extLst>
                <a:ext uri="{FF2B5EF4-FFF2-40B4-BE49-F238E27FC236}">
                  <a16:creationId xmlns:a16="http://schemas.microsoft.com/office/drawing/2014/main" id="{B2D11F74-6C31-4443-AAD3-5AC14105DA5B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50;p2">
              <a:extLst>
                <a:ext uri="{FF2B5EF4-FFF2-40B4-BE49-F238E27FC236}">
                  <a16:creationId xmlns:a16="http://schemas.microsoft.com/office/drawing/2014/main" id="{B060B199-4D7E-4958-A1F7-A5D7D7DDBDB1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51;p2">
              <a:extLst>
                <a:ext uri="{FF2B5EF4-FFF2-40B4-BE49-F238E27FC236}">
                  <a16:creationId xmlns:a16="http://schemas.microsoft.com/office/drawing/2014/main" id="{416E429A-6406-46B0-9170-B10AFA47757A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52;p2">
              <a:extLst>
                <a:ext uri="{FF2B5EF4-FFF2-40B4-BE49-F238E27FC236}">
                  <a16:creationId xmlns:a16="http://schemas.microsoft.com/office/drawing/2014/main" id="{6DC1E8C2-09E1-4F43-AD56-C97699808C8D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53;p2">
              <a:extLst>
                <a:ext uri="{FF2B5EF4-FFF2-40B4-BE49-F238E27FC236}">
                  <a16:creationId xmlns:a16="http://schemas.microsoft.com/office/drawing/2014/main" id="{E908387D-ACFE-4D68-B6B1-2BCD6376708A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54;p2">
              <a:extLst>
                <a:ext uri="{FF2B5EF4-FFF2-40B4-BE49-F238E27FC236}">
                  <a16:creationId xmlns:a16="http://schemas.microsoft.com/office/drawing/2014/main" id="{724F2B71-61E9-4997-9624-53CFED9FF76D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55;p2">
              <a:extLst>
                <a:ext uri="{FF2B5EF4-FFF2-40B4-BE49-F238E27FC236}">
                  <a16:creationId xmlns:a16="http://schemas.microsoft.com/office/drawing/2014/main" id="{112F1584-C0E9-448D-94F1-E3F8A9F015C3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56;p2">
            <a:extLst>
              <a:ext uri="{FF2B5EF4-FFF2-40B4-BE49-F238E27FC236}">
                <a16:creationId xmlns:a16="http://schemas.microsoft.com/office/drawing/2014/main" id="{B2E6AB27-B9EE-45F7-BCF7-F02097A91A41}"/>
              </a:ext>
            </a:extLst>
          </p:cNvPr>
          <p:cNvSpPr/>
          <p:nvPr/>
        </p:nvSpPr>
        <p:spPr>
          <a:xfrm rot="-6294202" flipH="1">
            <a:off x="8124386" y="-1558874"/>
            <a:ext cx="4048297" cy="4847329"/>
          </a:xfrm>
          <a:custGeom>
            <a:avLst/>
            <a:gdLst/>
            <a:ahLst/>
            <a:cxnLst/>
            <a:rect l="l" t="t" r="r" b="b"/>
            <a:pathLst>
              <a:path w="121444" h="145414" extrusionOk="0">
                <a:moveTo>
                  <a:pt x="11105" y="1"/>
                </a:moveTo>
                <a:cubicBezTo>
                  <a:pt x="7386" y="1"/>
                  <a:pt x="3657" y="718"/>
                  <a:pt x="220" y="2141"/>
                </a:cubicBezTo>
                <a:lnTo>
                  <a:pt x="0" y="16548"/>
                </a:lnTo>
                <a:cubicBezTo>
                  <a:pt x="9883" y="21028"/>
                  <a:pt x="18887" y="27045"/>
                  <a:pt x="20731" y="38640"/>
                </a:cubicBezTo>
                <a:cubicBezTo>
                  <a:pt x="21917" y="45843"/>
                  <a:pt x="18974" y="53178"/>
                  <a:pt x="19458" y="60513"/>
                </a:cubicBezTo>
                <a:cubicBezTo>
                  <a:pt x="20029" y="69825"/>
                  <a:pt x="25914" y="77643"/>
                  <a:pt x="32195" y="83924"/>
                </a:cubicBezTo>
                <a:cubicBezTo>
                  <a:pt x="38476" y="90204"/>
                  <a:pt x="45547" y="95826"/>
                  <a:pt x="49851" y="103864"/>
                </a:cubicBezTo>
                <a:cubicBezTo>
                  <a:pt x="56835" y="116821"/>
                  <a:pt x="54639" y="134917"/>
                  <a:pt x="44800" y="145414"/>
                </a:cubicBezTo>
                <a:lnTo>
                  <a:pt x="121443" y="125342"/>
                </a:lnTo>
                <a:cubicBezTo>
                  <a:pt x="119467" y="105050"/>
                  <a:pt x="106949" y="86427"/>
                  <a:pt x="89864" y="78433"/>
                </a:cubicBezTo>
                <a:cubicBezTo>
                  <a:pt x="82002" y="74744"/>
                  <a:pt x="73481" y="73251"/>
                  <a:pt x="65356" y="70396"/>
                </a:cubicBezTo>
                <a:cubicBezTo>
                  <a:pt x="57230" y="67541"/>
                  <a:pt x="49061" y="62973"/>
                  <a:pt x="44493" y="55067"/>
                </a:cubicBezTo>
                <a:cubicBezTo>
                  <a:pt x="36938" y="42110"/>
                  <a:pt x="40803" y="23795"/>
                  <a:pt x="32766" y="11233"/>
                </a:cubicBezTo>
                <a:cubicBezTo>
                  <a:pt x="27948" y="3701"/>
                  <a:pt x="19551" y="1"/>
                  <a:pt x="11105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" name="Google Shape;57;p2">
            <a:extLst>
              <a:ext uri="{FF2B5EF4-FFF2-40B4-BE49-F238E27FC236}">
                <a16:creationId xmlns:a16="http://schemas.microsoft.com/office/drawing/2014/main" id="{B0EBC73A-1931-4824-A1E9-37555B94376C}"/>
              </a:ext>
            </a:extLst>
          </p:cNvPr>
          <p:cNvGrpSpPr/>
          <p:nvPr/>
        </p:nvGrpSpPr>
        <p:grpSpPr>
          <a:xfrm>
            <a:off x="-1552694" y="2782809"/>
            <a:ext cx="4855727" cy="5597988"/>
            <a:chOff x="-670146" y="2019644"/>
            <a:chExt cx="3641795" cy="4198491"/>
          </a:xfrm>
          <a:solidFill>
            <a:srgbClr val="3E4033"/>
          </a:solidFill>
        </p:grpSpPr>
        <p:sp>
          <p:nvSpPr>
            <p:cNvPr id="49" name="Google Shape;58;p2">
              <a:extLst>
                <a:ext uri="{FF2B5EF4-FFF2-40B4-BE49-F238E27FC236}">
                  <a16:creationId xmlns:a16="http://schemas.microsoft.com/office/drawing/2014/main" id="{DF88F44C-F37B-41FB-9254-69519E2B10F3}"/>
                </a:ext>
              </a:extLst>
            </p:cNvPr>
            <p:cNvSpPr/>
            <p:nvPr/>
          </p:nvSpPr>
          <p:spPr>
            <a:xfrm>
              <a:off x="1320925" y="4289000"/>
              <a:ext cx="23100" cy="25300"/>
            </a:xfrm>
            <a:custGeom>
              <a:avLst/>
              <a:gdLst/>
              <a:ahLst/>
              <a:cxnLst/>
              <a:rect l="l" t="t" r="r" b="b"/>
              <a:pathLst>
                <a:path w="924" h="1012" extrusionOk="0">
                  <a:moveTo>
                    <a:pt x="264" y="1"/>
                  </a:moveTo>
                  <a:lnTo>
                    <a:pt x="1" y="396"/>
                  </a:lnTo>
                  <a:cubicBezTo>
                    <a:pt x="41" y="517"/>
                    <a:pt x="81" y="638"/>
                    <a:pt x="190" y="725"/>
                  </a:cubicBezTo>
                  <a:lnTo>
                    <a:pt x="190" y="725"/>
                  </a:lnTo>
                  <a:lnTo>
                    <a:pt x="440" y="1011"/>
                  </a:lnTo>
                  <a:cubicBezTo>
                    <a:pt x="616" y="1011"/>
                    <a:pt x="747" y="879"/>
                    <a:pt x="835" y="748"/>
                  </a:cubicBezTo>
                  <a:cubicBezTo>
                    <a:pt x="923" y="572"/>
                    <a:pt x="923" y="396"/>
                    <a:pt x="835" y="221"/>
                  </a:cubicBezTo>
                  <a:lnTo>
                    <a:pt x="791" y="177"/>
                  </a:lnTo>
                  <a:lnTo>
                    <a:pt x="484" y="1"/>
                  </a:lnTo>
                  <a:cubicBezTo>
                    <a:pt x="440" y="23"/>
                    <a:pt x="407" y="34"/>
                    <a:pt x="374" y="34"/>
                  </a:cubicBezTo>
                  <a:cubicBezTo>
                    <a:pt x="341" y="34"/>
                    <a:pt x="308" y="23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9;p2">
              <a:extLst>
                <a:ext uri="{FF2B5EF4-FFF2-40B4-BE49-F238E27FC236}">
                  <a16:creationId xmlns:a16="http://schemas.microsoft.com/office/drawing/2014/main" id="{9158E78A-92C2-4342-994F-F667AA40C7B1}"/>
                </a:ext>
              </a:extLst>
            </p:cNvPr>
            <p:cNvSpPr/>
            <p:nvPr/>
          </p:nvSpPr>
          <p:spPr>
            <a:xfrm>
              <a:off x="486425" y="4194575"/>
              <a:ext cx="20875" cy="27050"/>
            </a:xfrm>
            <a:custGeom>
              <a:avLst/>
              <a:gdLst/>
              <a:ahLst/>
              <a:cxnLst/>
              <a:rect l="l" t="t" r="r" b="b"/>
              <a:pathLst>
                <a:path w="835" h="1082" extrusionOk="0">
                  <a:moveTo>
                    <a:pt x="484" y="1"/>
                  </a:moveTo>
                  <a:cubicBezTo>
                    <a:pt x="308" y="1"/>
                    <a:pt x="176" y="132"/>
                    <a:pt x="88" y="264"/>
                  </a:cubicBezTo>
                  <a:cubicBezTo>
                    <a:pt x="0" y="396"/>
                    <a:pt x="0" y="572"/>
                    <a:pt x="44" y="747"/>
                  </a:cubicBezTo>
                  <a:cubicBezTo>
                    <a:pt x="114" y="956"/>
                    <a:pt x="293" y="1082"/>
                    <a:pt x="496" y="1082"/>
                  </a:cubicBezTo>
                  <a:cubicBezTo>
                    <a:pt x="549" y="1082"/>
                    <a:pt x="604" y="1073"/>
                    <a:pt x="659" y="1055"/>
                  </a:cubicBezTo>
                  <a:lnTo>
                    <a:pt x="835" y="747"/>
                  </a:lnTo>
                  <a:cubicBezTo>
                    <a:pt x="835" y="703"/>
                    <a:pt x="835" y="703"/>
                    <a:pt x="835" y="660"/>
                  </a:cubicBezTo>
                  <a:cubicBezTo>
                    <a:pt x="835" y="528"/>
                    <a:pt x="835" y="396"/>
                    <a:pt x="791" y="264"/>
                  </a:cubicBezTo>
                  <a:cubicBezTo>
                    <a:pt x="791" y="220"/>
                    <a:pt x="747" y="176"/>
                    <a:pt x="747" y="132"/>
                  </a:cubicBezTo>
                  <a:lnTo>
                    <a:pt x="4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60;p2">
              <a:extLst>
                <a:ext uri="{FF2B5EF4-FFF2-40B4-BE49-F238E27FC236}">
                  <a16:creationId xmlns:a16="http://schemas.microsoft.com/office/drawing/2014/main" id="{B27F7749-31E1-4237-92DE-F72B077E58D3}"/>
                </a:ext>
              </a:extLst>
            </p:cNvPr>
            <p:cNvSpPr/>
            <p:nvPr/>
          </p:nvSpPr>
          <p:spPr>
            <a:xfrm rot="-1367367" flipH="1">
              <a:off x="-85970" y="2361491"/>
              <a:ext cx="2473443" cy="3514798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61;p2">
              <a:extLst>
                <a:ext uri="{FF2B5EF4-FFF2-40B4-BE49-F238E27FC236}">
                  <a16:creationId xmlns:a16="http://schemas.microsoft.com/office/drawing/2014/main" id="{53BDD7AA-77CE-4E90-9E94-0CD64E13502D}"/>
                </a:ext>
              </a:extLst>
            </p:cNvPr>
            <p:cNvSpPr/>
            <p:nvPr/>
          </p:nvSpPr>
          <p:spPr>
            <a:xfrm rot="-9527801">
              <a:off x="1420984" y="4583508"/>
              <a:ext cx="16544" cy="9688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62;p2">
              <a:extLst>
                <a:ext uri="{FF2B5EF4-FFF2-40B4-BE49-F238E27FC236}">
                  <a16:creationId xmlns:a16="http://schemas.microsoft.com/office/drawing/2014/main" id="{C96F7A4F-AAD9-4C9F-A96A-7F6884973CFA}"/>
                </a:ext>
              </a:extLst>
            </p:cNvPr>
            <p:cNvSpPr/>
            <p:nvPr/>
          </p:nvSpPr>
          <p:spPr>
            <a:xfrm rot="-9527801">
              <a:off x="1822227" y="4876158"/>
              <a:ext cx="15180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63;p2">
              <a:extLst>
                <a:ext uri="{FF2B5EF4-FFF2-40B4-BE49-F238E27FC236}">
                  <a16:creationId xmlns:a16="http://schemas.microsoft.com/office/drawing/2014/main" id="{4C9F2443-9772-4429-AF66-D60A4321E0D6}"/>
                </a:ext>
              </a:extLst>
            </p:cNvPr>
            <p:cNvSpPr/>
            <p:nvPr/>
          </p:nvSpPr>
          <p:spPr>
            <a:xfrm rot="-9527801">
              <a:off x="1739261" y="3912441"/>
              <a:ext cx="19273" cy="15726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64;p2">
              <a:extLst>
                <a:ext uri="{FF2B5EF4-FFF2-40B4-BE49-F238E27FC236}">
                  <a16:creationId xmlns:a16="http://schemas.microsoft.com/office/drawing/2014/main" id="{1FE06F41-8A4F-4FBF-A487-27132D448072}"/>
                </a:ext>
              </a:extLst>
            </p:cNvPr>
            <p:cNvSpPr/>
            <p:nvPr/>
          </p:nvSpPr>
          <p:spPr>
            <a:xfrm rot="-9527801">
              <a:off x="2370641" y="3821224"/>
              <a:ext cx="17909" cy="16067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65;p2">
              <a:extLst>
                <a:ext uri="{FF2B5EF4-FFF2-40B4-BE49-F238E27FC236}">
                  <a16:creationId xmlns:a16="http://schemas.microsoft.com/office/drawing/2014/main" id="{1D6849B2-EBF2-445F-B5BA-6E08202E966B}"/>
                </a:ext>
              </a:extLst>
            </p:cNvPr>
            <p:cNvSpPr/>
            <p:nvPr/>
          </p:nvSpPr>
          <p:spPr>
            <a:xfrm rot="-9527801">
              <a:off x="2287925" y="4105557"/>
              <a:ext cx="22070" cy="26641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66;p2">
              <a:extLst>
                <a:ext uri="{FF2B5EF4-FFF2-40B4-BE49-F238E27FC236}">
                  <a16:creationId xmlns:a16="http://schemas.microsoft.com/office/drawing/2014/main" id="{219E7E5E-056C-4BFC-BD4E-5D42CF6D591D}"/>
                </a:ext>
              </a:extLst>
            </p:cNvPr>
            <p:cNvSpPr/>
            <p:nvPr/>
          </p:nvSpPr>
          <p:spPr>
            <a:xfrm rot="-9527801">
              <a:off x="2114937" y="3971213"/>
              <a:ext cx="12417" cy="14020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67;p2">
              <a:extLst>
                <a:ext uri="{FF2B5EF4-FFF2-40B4-BE49-F238E27FC236}">
                  <a16:creationId xmlns:a16="http://schemas.microsoft.com/office/drawing/2014/main" id="{B2624B0B-91C0-4C4F-B5C9-209B4E757892}"/>
                </a:ext>
              </a:extLst>
            </p:cNvPr>
            <p:cNvSpPr/>
            <p:nvPr/>
          </p:nvSpPr>
          <p:spPr>
            <a:xfrm rot="-9527801">
              <a:off x="1976986" y="3751326"/>
              <a:ext cx="13781" cy="16544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68;p2">
              <a:extLst>
                <a:ext uri="{FF2B5EF4-FFF2-40B4-BE49-F238E27FC236}">
                  <a16:creationId xmlns:a16="http://schemas.microsoft.com/office/drawing/2014/main" id="{BF0A8910-E1FF-4B05-9AF5-E48F7E7245A1}"/>
                </a:ext>
              </a:extLst>
            </p:cNvPr>
            <p:cNvSpPr/>
            <p:nvPr/>
          </p:nvSpPr>
          <p:spPr>
            <a:xfrm rot="-9527801">
              <a:off x="2456630" y="4001951"/>
              <a:ext cx="13781" cy="16885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9;p2">
              <a:extLst>
                <a:ext uri="{FF2B5EF4-FFF2-40B4-BE49-F238E27FC236}">
                  <a16:creationId xmlns:a16="http://schemas.microsoft.com/office/drawing/2014/main" id="{19FA470B-18F7-45FE-AAE6-C8C49238B6BF}"/>
                </a:ext>
              </a:extLst>
            </p:cNvPr>
            <p:cNvSpPr/>
            <p:nvPr/>
          </p:nvSpPr>
          <p:spPr>
            <a:xfrm rot="-9527801">
              <a:off x="1598282" y="4840949"/>
              <a:ext cx="13781" cy="17909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70;p2">
              <a:extLst>
                <a:ext uri="{FF2B5EF4-FFF2-40B4-BE49-F238E27FC236}">
                  <a16:creationId xmlns:a16="http://schemas.microsoft.com/office/drawing/2014/main" id="{1B8E5479-FAB3-4339-8245-40617FDF8E5E}"/>
                </a:ext>
              </a:extLst>
            </p:cNvPr>
            <p:cNvSpPr/>
            <p:nvPr/>
          </p:nvSpPr>
          <p:spPr>
            <a:xfrm rot="-9527801">
              <a:off x="2004245" y="4807561"/>
              <a:ext cx="42674" cy="35783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71;p2">
              <a:extLst>
                <a:ext uri="{FF2B5EF4-FFF2-40B4-BE49-F238E27FC236}">
                  <a16:creationId xmlns:a16="http://schemas.microsoft.com/office/drawing/2014/main" id="{880645EE-FD9F-4905-944D-A68DA46F004E}"/>
                </a:ext>
              </a:extLst>
            </p:cNvPr>
            <p:cNvSpPr/>
            <p:nvPr/>
          </p:nvSpPr>
          <p:spPr>
            <a:xfrm rot="-9527801">
              <a:off x="1700906" y="4588884"/>
              <a:ext cx="23435" cy="25140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72;p2">
              <a:extLst>
                <a:ext uri="{FF2B5EF4-FFF2-40B4-BE49-F238E27FC236}">
                  <a16:creationId xmlns:a16="http://schemas.microsoft.com/office/drawing/2014/main" id="{35FB500B-6B00-49E8-AB63-5DFBE2183D42}"/>
                </a:ext>
              </a:extLst>
            </p:cNvPr>
            <p:cNvSpPr/>
            <p:nvPr/>
          </p:nvSpPr>
          <p:spPr>
            <a:xfrm rot="-9527801">
              <a:off x="2379985" y="4861567"/>
              <a:ext cx="23435" cy="25686"/>
            </a:xfrm>
            <a:custGeom>
              <a:avLst/>
              <a:gdLst/>
              <a:ahLst/>
              <a:cxnLst/>
              <a:rect l="l" t="t" r="r" b="b"/>
              <a:pathLst>
                <a:path w="687" h="753" extrusionOk="0">
                  <a:moveTo>
                    <a:pt x="375" y="0"/>
                  </a:moveTo>
                  <a:cubicBezTo>
                    <a:pt x="304" y="0"/>
                    <a:pt x="233" y="20"/>
                    <a:pt x="162" y="67"/>
                  </a:cubicBezTo>
                  <a:lnTo>
                    <a:pt x="122" y="147"/>
                  </a:lnTo>
                  <a:lnTo>
                    <a:pt x="1" y="309"/>
                  </a:lnTo>
                  <a:lnTo>
                    <a:pt x="1" y="430"/>
                  </a:lnTo>
                  <a:cubicBezTo>
                    <a:pt x="41" y="591"/>
                    <a:pt x="202" y="752"/>
                    <a:pt x="404" y="752"/>
                  </a:cubicBezTo>
                  <a:lnTo>
                    <a:pt x="485" y="752"/>
                  </a:lnTo>
                  <a:lnTo>
                    <a:pt x="606" y="712"/>
                  </a:lnTo>
                  <a:lnTo>
                    <a:pt x="646" y="631"/>
                  </a:lnTo>
                  <a:cubicBezTo>
                    <a:pt x="686" y="510"/>
                    <a:pt x="686" y="389"/>
                    <a:pt x="646" y="268"/>
                  </a:cubicBezTo>
                  <a:cubicBezTo>
                    <a:pt x="646" y="188"/>
                    <a:pt x="565" y="67"/>
                    <a:pt x="525" y="26"/>
                  </a:cubicBezTo>
                  <a:cubicBezTo>
                    <a:pt x="475" y="10"/>
                    <a:pt x="425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73;p2">
              <a:extLst>
                <a:ext uri="{FF2B5EF4-FFF2-40B4-BE49-F238E27FC236}">
                  <a16:creationId xmlns:a16="http://schemas.microsoft.com/office/drawing/2014/main" id="{0734BB6E-0655-4849-A09D-A7C3E9B65E0B}"/>
                </a:ext>
              </a:extLst>
            </p:cNvPr>
            <p:cNvSpPr/>
            <p:nvPr/>
          </p:nvSpPr>
          <p:spPr>
            <a:xfrm rot="-9527801">
              <a:off x="2388444" y="4627251"/>
              <a:ext cx="23401" cy="24799"/>
            </a:xfrm>
            <a:custGeom>
              <a:avLst/>
              <a:gdLst/>
              <a:ahLst/>
              <a:cxnLst/>
              <a:rect l="l" t="t" r="r" b="b"/>
              <a:pathLst>
                <a:path w="686" h="727" extrusionOk="0">
                  <a:moveTo>
                    <a:pt x="242" y="0"/>
                  </a:moveTo>
                  <a:lnTo>
                    <a:pt x="162" y="81"/>
                  </a:lnTo>
                  <a:lnTo>
                    <a:pt x="41" y="242"/>
                  </a:lnTo>
                  <a:cubicBezTo>
                    <a:pt x="0" y="323"/>
                    <a:pt x="0" y="404"/>
                    <a:pt x="41" y="444"/>
                  </a:cubicBezTo>
                  <a:lnTo>
                    <a:pt x="81" y="565"/>
                  </a:lnTo>
                  <a:lnTo>
                    <a:pt x="283" y="686"/>
                  </a:lnTo>
                  <a:cubicBezTo>
                    <a:pt x="323" y="726"/>
                    <a:pt x="363" y="726"/>
                    <a:pt x="444" y="726"/>
                  </a:cubicBezTo>
                  <a:lnTo>
                    <a:pt x="524" y="646"/>
                  </a:lnTo>
                  <a:lnTo>
                    <a:pt x="686" y="444"/>
                  </a:lnTo>
                  <a:cubicBezTo>
                    <a:pt x="686" y="363"/>
                    <a:pt x="686" y="323"/>
                    <a:pt x="686" y="242"/>
                  </a:cubicBezTo>
                  <a:lnTo>
                    <a:pt x="605" y="162"/>
                  </a:lnTo>
                  <a:lnTo>
                    <a:pt x="4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74;p2">
              <a:extLst>
                <a:ext uri="{FF2B5EF4-FFF2-40B4-BE49-F238E27FC236}">
                  <a16:creationId xmlns:a16="http://schemas.microsoft.com/office/drawing/2014/main" id="{946CFF99-46E7-4D5A-921E-9341F2D2EC8F}"/>
                </a:ext>
              </a:extLst>
            </p:cNvPr>
            <p:cNvSpPr/>
            <p:nvPr/>
          </p:nvSpPr>
          <p:spPr>
            <a:xfrm rot="-9527801">
              <a:off x="1714809" y="4716433"/>
              <a:ext cx="24799" cy="25686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75;p2">
              <a:extLst>
                <a:ext uri="{FF2B5EF4-FFF2-40B4-BE49-F238E27FC236}">
                  <a16:creationId xmlns:a16="http://schemas.microsoft.com/office/drawing/2014/main" id="{79AE9CA6-04A2-4CF7-999B-C871E41DCD63}"/>
                </a:ext>
              </a:extLst>
            </p:cNvPr>
            <p:cNvSpPr/>
            <p:nvPr/>
          </p:nvSpPr>
          <p:spPr>
            <a:xfrm rot="-9527801">
              <a:off x="2057500" y="4927955"/>
              <a:ext cx="28927" cy="27528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76;p2">
              <a:extLst>
                <a:ext uri="{FF2B5EF4-FFF2-40B4-BE49-F238E27FC236}">
                  <a16:creationId xmlns:a16="http://schemas.microsoft.com/office/drawing/2014/main" id="{746806F6-3F30-4D34-8BFA-F88F66E491CA}"/>
                </a:ext>
              </a:extLst>
            </p:cNvPr>
            <p:cNvSpPr/>
            <p:nvPr/>
          </p:nvSpPr>
          <p:spPr>
            <a:xfrm rot="-9527801">
              <a:off x="1936739" y="4949904"/>
              <a:ext cx="26164" cy="27562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77;p2">
              <a:extLst>
                <a:ext uri="{FF2B5EF4-FFF2-40B4-BE49-F238E27FC236}">
                  <a16:creationId xmlns:a16="http://schemas.microsoft.com/office/drawing/2014/main" id="{CC8FDB38-C5CC-4441-B108-685D32B8292D}"/>
                </a:ext>
              </a:extLst>
            </p:cNvPr>
            <p:cNvSpPr/>
            <p:nvPr/>
          </p:nvSpPr>
          <p:spPr>
            <a:xfrm rot="-9527801">
              <a:off x="1891164" y="4304669"/>
              <a:ext cx="39911" cy="49428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78;p2">
              <a:extLst>
                <a:ext uri="{FF2B5EF4-FFF2-40B4-BE49-F238E27FC236}">
                  <a16:creationId xmlns:a16="http://schemas.microsoft.com/office/drawing/2014/main" id="{87C2EB0F-3357-4EB2-BCB3-7AFA52C306AC}"/>
                </a:ext>
              </a:extLst>
            </p:cNvPr>
            <p:cNvSpPr/>
            <p:nvPr/>
          </p:nvSpPr>
          <p:spPr>
            <a:xfrm rot="-9527801">
              <a:off x="2089394" y="4191689"/>
              <a:ext cx="22070" cy="25891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9;p2">
              <a:extLst>
                <a:ext uri="{FF2B5EF4-FFF2-40B4-BE49-F238E27FC236}">
                  <a16:creationId xmlns:a16="http://schemas.microsoft.com/office/drawing/2014/main" id="{0FD4D395-FC2E-44D5-9A61-54B0025ADC10}"/>
                </a:ext>
              </a:extLst>
            </p:cNvPr>
            <p:cNvSpPr/>
            <p:nvPr/>
          </p:nvSpPr>
          <p:spPr>
            <a:xfrm rot="-9527801">
              <a:off x="2228703" y="4324184"/>
              <a:ext cx="39911" cy="42708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80;p2">
              <a:extLst>
                <a:ext uri="{FF2B5EF4-FFF2-40B4-BE49-F238E27FC236}">
                  <a16:creationId xmlns:a16="http://schemas.microsoft.com/office/drawing/2014/main" id="{09C5D6DD-B16E-4040-9829-C5E2A6CBE6C1}"/>
                </a:ext>
              </a:extLst>
            </p:cNvPr>
            <p:cNvSpPr/>
            <p:nvPr/>
          </p:nvSpPr>
          <p:spPr>
            <a:xfrm rot="-9527801">
              <a:off x="1972794" y="4323683"/>
              <a:ext cx="39945" cy="39297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81;p2">
              <a:extLst>
                <a:ext uri="{FF2B5EF4-FFF2-40B4-BE49-F238E27FC236}">
                  <a16:creationId xmlns:a16="http://schemas.microsoft.com/office/drawing/2014/main" id="{28AFCA64-E629-417D-BA41-2D063C5ED645}"/>
                </a:ext>
              </a:extLst>
            </p:cNvPr>
            <p:cNvSpPr/>
            <p:nvPr/>
          </p:nvSpPr>
          <p:spPr>
            <a:xfrm rot="-9527801">
              <a:off x="1570743" y="4185867"/>
              <a:ext cx="22070" cy="26198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82;p2">
              <a:extLst>
                <a:ext uri="{FF2B5EF4-FFF2-40B4-BE49-F238E27FC236}">
                  <a16:creationId xmlns:a16="http://schemas.microsoft.com/office/drawing/2014/main" id="{9D4AE9F1-693A-4B54-80DB-F7C9B739F17E}"/>
                </a:ext>
              </a:extLst>
            </p:cNvPr>
            <p:cNvSpPr/>
            <p:nvPr/>
          </p:nvSpPr>
          <p:spPr>
            <a:xfrm rot="-9527801">
              <a:off x="2026345" y="4521396"/>
              <a:ext cx="33054" cy="35920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83;p2">
              <a:extLst>
                <a:ext uri="{FF2B5EF4-FFF2-40B4-BE49-F238E27FC236}">
                  <a16:creationId xmlns:a16="http://schemas.microsoft.com/office/drawing/2014/main" id="{9EE4A955-965A-4672-BB18-ED507040DB6E}"/>
                </a:ext>
              </a:extLst>
            </p:cNvPr>
            <p:cNvSpPr/>
            <p:nvPr/>
          </p:nvSpPr>
          <p:spPr>
            <a:xfrm rot="-9527801">
              <a:off x="1901006" y="4539862"/>
              <a:ext cx="35783" cy="37182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84;p2">
              <a:extLst>
                <a:ext uri="{FF2B5EF4-FFF2-40B4-BE49-F238E27FC236}">
                  <a16:creationId xmlns:a16="http://schemas.microsoft.com/office/drawing/2014/main" id="{86A5AC89-4FB7-4892-8C96-BDADBE890768}"/>
                </a:ext>
              </a:extLst>
            </p:cNvPr>
            <p:cNvSpPr/>
            <p:nvPr/>
          </p:nvSpPr>
          <p:spPr>
            <a:xfrm rot="-9527801">
              <a:off x="1648718" y="4512597"/>
              <a:ext cx="15146" cy="19307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85;p2">
              <a:extLst>
                <a:ext uri="{FF2B5EF4-FFF2-40B4-BE49-F238E27FC236}">
                  <a16:creationId xmlns:a16="http://schemas.microsoft.com/office/drawing/2014/main" id="{616FE5F9-CD28-40C6-9CBF-98228383D86B}"/>
                </a:ext>
              </a:extLst>
            </p:cNvPr>
            <p:cNvSpPr/>
            <p:nvPr/>
          </p:nvSpPr>
          <p:spPr>
            <a:xfrm rot="-9527801">
              <a:off x="1696336" y="4417295"/>
              <a:ext cx="23435" cy="26710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86;p2">
              <a:extLst>
                <a:ext uri="{FF2B5EF4-FFF2-40B4-BE49-F238E27FC236}">
                  <a16:creationId xmlns:a16="http://schemas.microsoft.com/office/drawing/2014/main" id="{C885CCB0-C36E-4E9E-B53F-BD8088FE1F23}"/>
                </a:ext>
              </a:extLst>
            </p:cNvPr>
            <p:cNvSpPr/>
            <p:nvPr/>
          </p:nvSpPr>
          <p:spPr>
            <a:xfrm rot="-9527801">
              <a:off x="1959221" y="3964556"/>
              <a:ext cx="15180" cy="16544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87;p2">
              <a:extLst>
                <a:ext uri="{FF2B5EF4-FFF2-40B4-BE49-F238E27FC236}">
                  <a16:creationId xmlns:a16="http://schemas.microsoft.com/office/drawing/2014/main" id="{28998995-D2DB-44DF-AB2F-4CD2175F85E9}"/>
                </a:ext>
              </a:extLst>
            </p:cNvPr>
            <p:cNvSpPr/>
            <p:nvPr/>
          </p:nvSpPr>
          <p:spPr>
            <a:xfrm rot="-9527801">
              <a:off x="1913717" y="4669655"/>
              <a:ext cx="39945" cy="39911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88;p2">
              <a:extLst>
                <a:ext uri="{FF2B5EF4-FFF2-40B4-BE49-F238E27FC236}">
                  <a16:creationId xmlns:a16="http://schemas.microsoft.com/office/drawing/2014/main" id="{E1111B12-6C0F-4EAE-9416-19AC7FCA45C2}"/>
                </a:ext>
              </a:extLst>
            </p:cNvPr>
            <p:cNvSpPr/>
            <p:nvPr/>
          </p:nvSpPr>
          <p:spPr>
            <a:xfrm rot="-9527801">
              <a:off x="2416946" y="4419861"/>
              <a:ext cx="27562" cy="27085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9;p2">
              <a:extLst>
                <a:ext uri="{FF2B5EF4-FFF2-40B4-BE49-F238E27FC236}">
                  <a16:creationId xmlns:a16="http://schemas.microsoft.com/office/drawing/2014/main" id="{1E63E691-7627-43A8-975C-73F91026C8D2}"/>
                </a:ext>
              </a:extLst>
            </p:cNvPr>
            <p:cNvSpPr/>
            <p:nvPr/>
          </p:nvSpPr>
          <p:spPr>
            <a:xfrm rot="-9527801">
              <a:off x="2119767" y="4546350"/>
              <a:ext cx="31690" cy="36602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90;p2">
              <a:extLst>
                <a:ext uri="{FF2B5EF4-FFF2-40B4-BE49-F238E27FC236}">
                  <a16:creationId xmlns:a16="http://schemas.microsoft.com/office/drawing/2014/main" id="{C5179194-3399-46E6-80B9-EBB465B45D87}"/>
                </a:ext>
              </a:extLst>
            </p:cNvPr>
            <p:cNvSpPr/>
            <p:nvPr/>
          </p:nvSpPr>
          <p:spPr>
            <a:xfrm rot="-9527801">
              <a:off x="2162198" y="4780630"/>
              <a:ext cx="38546" cy="42810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91;p2">
              <a:extLst>
                <a:ext uri="{FF2B5EF4-FFF2-40B4-BE49-F238E27FC236}">
                  <a16:creationId xmlns:a16="http://schemas.microsoft.com/office/drawing/2014/main" id="{C7125154-8DE0-4DEF-9728-204F4ED443E1}"/>
                </a:ext>
              </a:extLst>
            </p:cNvPr>
            <p:cNvSpPr/>
            <p:nvPr/>
          </p:nvSpPr>
          <p:spPr>
            <a:xfrm rot="-9527801">
              <a:off x="1827881" y="4155969"/>
              <a:ext cx="23401" cy="23401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92;p2">
              <a:extLst>
                <a:ext uri="{FF2B5EF4-FFF2-40B4-BE49-F238E27FC236}">
                  <a16:creationId xmlns:a16="http://schemas.microsoft.com/office/drawing/2014/main" id="{73A38A72-5CE8-4D85-BD53-912E06A6956D}"/>
                </a:ext>
              </a:extLst>
            </p:cNvPr>
            <p:cNvSpPr/>
            <p:nvPr/>
          </p:nvSpPr>
          <p:spPr>
            <a:xfrm rot="-9527801">
              <a:off x="2454033" y="4158152"/>
              <a:ext cx="19307" cy="15419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93;p2">
            <a:extLst>
              <a:ext uri="{FF2B5EF4-FFF2-40B4-BE49-F238E27FC236}">
                <a16:creationId xmlns:a16="http://schemas.microsoft.com/office/drawing/2014/main" id="{80092A0A-41CB-498D-BB91-B7B464E09A60}"/>
              </a:ext>
            </a:extLst>
          </p:cNvPr>
          <p:cNvSpPr/>
          <p:nvPr/>
        </p:nvSpPr>
        <p:spPr>
          <a:xfrm rot="-5400000">
            <a:off x="11012837" y="110499"/>
            <a:ext cx="331700" cy="330504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rgbClr val="A06253">
              <a:alpha val="60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" name="Google Shape;94;p2">
            <a:extLst>
              <a:ext uri="{FF2B5EF4-FFF2-40B4-BE49-F238E27FC236}">
                <a16:creationId xmlns:a16="http://schemas.microsoft.com/office/drawing/2014/main" id="{3ACF8EAA-C7AD-4172-91E0-711E1C5D2D11}"/>
              </a:ext>
            </a:extLst>
          </p:cNvPr>
          <p:cNvGrpSpPr/>
          <p:nvPr/>
        </p:nvGrpSpPr>
        <p:grpSpPr>
          <a:xfrm rot="-2340267">
            <a:off x="6130482" y="4976773"/>
            <a:ext cx="1761613" cy="2781319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86" name="Google Shape;95;p2">
              <a:extLst>
                <a:ext uri="{FF2B5EF4-FFF2-40B4-BE49-F238E27FC236}">
                  <a16:creationId xmlns:a16="http://schemas.microsoft.com/office/drawing/2014/main" id="{8172332F-C0C1-4BB8-A36B-DB03EC14EBD8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96;p2">
              <a:extLst>
                <a:ext uri="{FF2B5EF4-FFF2-40B4-BE49-F238E27FC236}">
                  <a16:creationId xmlns:a16="http://schemas.microsoft.com/office/drawing/2014/main" id="{DADE8DCC-8B2B-4E46-A5CA-FA495DD9C3B9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97;p2">
              <a:extLst>
                <a:ext uri="{FF2B5EF4-FFF2-40B4-BE49-F238E27FC236}">
                  <a16:creationId xmlns:a16="http://schemas.microsoft.com/office/drawing/2014/main" id="{A82C5157-5993-42FC-8A64-A021C1AB5FA1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98;p2">
              <a:extLst>
                <a:ext uri="{FF2B5EF4-FFF2-40B4-BE49-F238E27FC236}">
                  <a16:creationId xmlns:a16="http://schemas.microsoft.com/office/drawing/2014/main" id="{F1C72CDE-DF35-47FB-8F79-DC7F8E812325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9;p2">
              <a:extLst>
                <a:ext uri="{FF2B5EF4-FFF2-40B4-BE49-F238E27FC236}">
                  <a16:creationId xmlns:a16="http://schemas.microsoft.com/office/drawing/2014/main" id="{CEB52B36-434E-4A4C-849D-0F6924DEF7C4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100;p2">
              <a:extLst>
                <a:ext uri="{FF2B5EF4-FFF2-40B4-BE49-F238E27FC236}">
                  <a16:creationId xmlns:a16="http://schemas.microsoft.com/office/drawing/2014/main" id="{5BF8A6ED-1493-4866-B422-569035AB3676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48E73A6-4C60-4965-8566-F242E5813DAC}"/>
              </a:ext>
            </a:extLst>
          </p:cNvPr>
          <p:cNvSpPr txBox="1"/>
          <p:nvPr/>
        </p:nvSpPr>
        <p:spPr>
          <a:xfrm>
            <a:off x="3239884" y="3647512"/>
            <a:ext cx="5332712" cy="801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34033A2-76E8-4367-BA92-19AA4BC2C03F}"/>
              </a:ext>
            </a:extLst>
          </p:cNvPr>
          <p:cNvSpPr txBox="1"/>
          <p:nvPr/>
        </p:nvSpPr>
        <p:spPr>
          <a:xfrm>
            <a:off x="2517486" y="1358664"/>
            <a:ext cx="664449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u="sng" dirty="0">
                <a:solidFill>
                  <a:srgbClr val="3D3F3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Part three</a:t>
            </a:r>
          </a:p>
        </p:txBody>
      </p:sp>
      <p:sp>
        <p:nvSpPr>
          <p:cNvPr id="96" name="ïśḷîďe">
            <a:extLst>
              <a:ext uri="{FF2B5EF4-FFF2-40B4-BE49-F238E27FC236}">
                <a16:creationId xmlns:a16="http://schemas.microsoft.com/office/drawing/2014/main" id="{685D000B-9719-427A-8B0A-0F87965FBD82}"/>
              </a:ext>
            </a:extLst>
          </p:cNvPr>
          <p:cNvSpPr/>
          <p:nvPr/>
        </p:nvSpPr>
        <p:spPr>
          <a:xfrm>
            <a:off x="575139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5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7" name="ïŝḻidê">
            <a:extLst>
              <a:ext uri="{FF2B5EF4-FFF2-40B4-BE49-F238E27FC236}">
                <a16:creationId xmlns:a16="http://schemas.microsoft.com/office/drawing/2014/main" id="{B477D4A2-2EEA-4B64-BD09-2D892FFA3767}"/>
              </a:ext>
            </a:extLst>
          </p:cNvPr>
          <p:cNvSpPr/>
          <p:nvPr/>
        </p:nvSpPr>
        <p:spPr>
          <a:xfrm>
            <a:off x="546548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4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8" name="íSľïḍè">
            <a:extLst>
              <a:ext uri="{FF2B5EF4-FFF2-40B4-BE49-F238E27FC236}">
                <a16:creationId xmlns:a16="http://schemas.microsoft.com/office/drawing/2014/main" id="{DBA4090B-D7F8-415B-B24F-148CD201CAEB}"/>
              </a:ext>
            </a:extLst>
          </p:cNvPr>
          <p:cNvSpPr/>
          <p:nvPr/>
        </p:nvSpPr>
        <p:spPr>
          <a:xfrm>
            <a:off x="603730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0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96" grpId="0" animBg="1"/>
      <p:bldP spid="97" grpId="0" animBg="1"/>
      <p:bldP spid="9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ïṥlïḓè">
            <a:extLst>
              <a:ext uri="{FF2B5EF4-FFF2-40B4-BE49-F238E27FC236}">
                <a16:creationId xmlns:a16="http://schemas.microsoft.com/office/drawing/2014/main" id="{36AF96BB-1581-4495-A5FB-991E5BF3E83E}"/>
              </a:ext>
            </a:extLst>
          </p:cNvPr>
          <p:cNvSpPr/>
          <p:nvPr/>
        </p:nvSpPr>
        <p:spPr>
          <a:xfrm>
            <a:off x="628818" y="1186830"/>
            <a:ext cx="10342644" cy="4704202"/>
          </a:xfrm>
          <a:prstGeom prst="roundRect">
            <a:avLst>
              <a:gd name="adj" fmla="val 6000"/>
            </a:avLst>
          </a:prstGeom>
          <a:solidFill>
            <a:srgbClr val="A06253"/>
          </a:solidFill>
          <a:ln w="19050" cap="rnd" cmpd="sng" algn="ctr">
            <a:noFill/>
            <a:prstDash val="solid"/>
            <a:round/>
            <a:headEnd/>
            <a:tailEnd/>
          </a:ln>
          <a:effectLst>
            <a:outerShdw blurRad="254000" dist="152400" dir="3900000" algn="ctr" rotWithShape="0">
              <a:srgbClr val="FFFFFF">
                <a:lumMod val="75000"/>
                <a:alpha val="2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ïšḷíḓè">
            <a:extLst>
              <a:ext uri="{FF2B5EF4-FFF2-40B4-BE49-F238E27FC236}">
                <a16:creationId xmlns:a16="http://schemas.microsoft.com/office/drawing/2014/main" id="{F6B1FF27-A6BA-4164-9E6B-E7233AEE66B1}"/>
              </a:ext>
            </a:extLst>
          </p:cNvPr>
          <p:cNvSpPr/>
          <p:nvPr/>
        </p:nvSpPr>
        <p:spPr>
          <a:xfrm>
            <a:off x="6096000" y="1186830"/>
            <a:ext cx="4875462" cy="4704202"/>
          </a:xfrm>
          <a:prstGeom prst="roundRect">
            <a:avLst>
              <a:gd name="adj" fmla="val 6000"/>
            </a:avLst>
          </a:prstGeom>
          <a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round/>
            <a:headEnd/>
            <a:tailEnd/>
          </a:ln>
          <a:effectLst>
            <a:outerShdw sx="1000" sy="1000" algn="ctr" rotWithShape="0">
              <a:srgbClr val="FFFFFF">
                <a:lumMod val="6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iṣľíḓè">
            <a:extLst>
              <a:ext uri="{FF2B5EF4-FFF2-40B4-BE49-F238E27FC236}">
                <a16:creationId xmlns:a16="http://schemas.microsoft.com/office/drawing/2014/main" id="{3A2C596E-773F-4DEB-A1A5-55649F105EED}"/>
              </a:ext>
            </a:extLst>
          </p:cNvPr>
          <p:cNvSpPr/>
          <p:nvPr/>
        </p:nvSpPr>
        <p:spPr>
          <a:xfrm>
            <a:off x="1923443" y="1880373"/>
            <a:ext cx="195546" cy="195545"/>
          </a:xfrm>
          <a:prstGeom prst="ellipse">
            <a:avLst/>
          </a:prstGeom>
          <a:solidFill>
            <a:srgbClr val="DED6D3"/>
          </a:solidFill>
          <a:ln w="12700" cap="rnd" cmpd="sng" algn="ctr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rgbClr val="BDC0C5">
                <a:alpha val="32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ïšļîḓé">
            <a:extLst>
              <a:ext uri="{FF2B5EF4-FFF2-40B4-BE49-F238E27FC236}">
                <a16:creationId xmlns:a16="http://schemas.microsoft.com/office/drawing/2014/main" id="{26EB002E-DF27-488E-82FC-4AEF200C4F66}"/>
              </a:ext>
            </a:extLst>
          </p:cNvPr>
          <p:cNvSpPr/>
          <p:nvPr/>
        </p:nvSpPr>
        <p:spPr>
          <a:xfrm>
            <a:off x="1637533" y="1880373"/>
            <a:ext cx="195546" cy="195545"/>
          </a:xfrm>
          <a:prstGeom prst="ellipse">
            <a:avLst/>
          </a:prstGeom>
          <a:solidFill>
            <a:srgbClr val="DED6D3"/>
          </a:solidFill>
          <a:ln w="12700" cap="rnd" cmpd="sng" algn="ctr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rgbClr val="BDC0C5">
                <a:alpha val="32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îṩļïḋé">
            <a:extLst>
              <a:ext uri="{FF2B5EF4-FFF2-40B4-BE49-F238E27FC236}">
                <a16:creationId xmlns:a16="http://schemas.microsoft.com/office/drawing/2014/main" id="{32C2BB3D-62B3-4EA6-AB7D-8C5C52490BB3}"/>
              </a:ext>
            </a:extLst>
          </p:cNvPr>
          <p:cNvSpPr/>
          <p:nvPr/>
        </p:nvSpPr>
        <p:spPr>
          <a:xfrm>
            <a:off x="2209353" y="1880373"/>
            <a:ext cx="195546" cy="195545"/>
          </a:xfrm>
          <a:prstGeom prst="ellipse">
            <a:avLst/>
          </a:prstGeom>
          <a:solidFill>
            <a:srgbClr val="DED6D3"/>
          </a:solidFill>
          <a:ln w="12700" cap="rnd" cmpd="sng" algn="ctr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rgbClr val="BDC0C5">
                <a:alpha val="32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617688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îsḷîḋê">
            <a:extLst>
              <a:ext uri="{FF2B5EF4-FFF2-40B4-BE49-F238E27FC236}">
                <a16:creationId xmlns:a16="http://schemas.microsoft.com/office/drawing/2014/main" id="{BB61BF48-6EF1-43E4-87A1-DC81643A9ECF}"/>
              </a:ext>
            </a:extLst>
          </p:cNvPr>
          <p:cNvSpPr/>
          <p:nvPr/>
        </p:nvSpPr>
        <p:spPr>
          <a:xfrm>
            <a:off x="10528986" y="4300087"/>
            <a:ext cx="884952" cy="884947"/>
          </a:xfrm>
          <a:prstGeom prst="ellipse">
            <a:avLst/>
          </a:prstGeom>
          <a:noFill/>
          <a:ln w="190500" cap="rnd" cmpd="sng" algn="ctr">
            <a:solidFill>
              <a:srgbClr val="101620">
                <a:alpha val="70000"/>
              </a:srgbClr>
            </a:solidFill>
            <a:prstDash val="solid"/>
            <a:round/>
            <a:headEnd/>
            <a:tailEnd/>
          </a:ln>
          <a:effectLst>
            <a:outerShdw blurRad="254000" dist="127000" algn="ctr" rotWithShape="0">
              <a:srgbClr val="101620">
                <a:alpha val="32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5" name="ïšlîďê">
            <a:extLst>
              <a:ext uri="{FF2B5EF4-FFF2-40B4-BE49-F238E27FC236}">
                <a16:creationId xmlns:a16="http://schemas.microsoft.com/office/drawing/2014/main" id="{A3F0E623-B427-477E-978D-A445C0699814}"/>
              </a:ext>
            </a:extLst>
          </p:cNvPr>
          <p:cNvSpPr/>
          <p:nvPr/>
        </p:nvSpPr>
        <p:spPr>
          <a:xfrm>
            <a:off x="952465" y="2314244"/>
            <a:ext cx="6064988" cy="2870790"/>
          </a:xfrm>
          <a:prstGeom prst="rect">
            <a:avLst/>
          </a:prstGeom>
          <a:solidFill>
            <a:srgbClr val="DED6D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iSľïďé">
            <a:extLst>
              <a:ext uri="{FF2B5EF4-FFF2-40B4-BE49-F238E27FC236}">
                <a16:creationId xmlns:a16="http://schemas.microsoft.com/office/drawing/2014/main" id="{8F27E41E-B121-4702-AFD2-787C2720E2C0}"/>
              </a:ext>
            </a:extLst>
          </p:cNvPr>
          <p:cNvSpPr/>
          <p:nvPr/>
        </p:nvSpPr>
        <p:spPr>
          <a:xfrm>
            <a:off x="952465" y="2312271"/>
            <a:ext cx="6064988" cy="251417"/>
          </a:xfrm>
          <a:prstGeom prst="rect">
            <a:avLst/>
          </a:prstGeom>
          <a:solidFill>
            <a:srgbClr val="A06253"/>
          </a:solidFill>
          <a:ln w="25400" cap="flat" cmpd="sng" algn="ctr">
            <a:noFill/>
            <a:prstDash val="solid"/>
          </a:ln>
          <a:effectLst/>
        </p:spPr>
        <p:txBody>
          <a:bodyPr wrap="square" lIns="91440" tIns="45720" rIns="91440" bIns="45720" anchor="ctr">
            <a:normAutofit fontScale="70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rPr>
              <a:t>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îšľíḓè">
            <a:extLst>
              <a:ext uri="{FF2B5EF4-FFF2-40B4-BE49-F238E27FC236}">
                <a16:creationId xmlns:a16="http://schemas.microsoft.com/office/drawing/2014/main" id="{6C68E650-D420-4DFB-9C31-4F5DB09CF37C}"/>
              </a:ext>
            </a:extLst>
          </p:cNvPr>
          <p:cNvSpPr/>
          <p:nvPr/>
        </p:nvSpPr>
        <p:spPr>
          <a:xfrm>
            <a:off x="1920094" y="2987150"/>
            <a:ext cx="588652" cy="588652"/>
          </a:xfrm>
          <a:prstGeom prst="ellipse">
            <a:avLst/>
          </a:prstGeom>
          <a:solidFill>
            <a:srgbClr val="A06253"/>
          </a:solidFill>
          <a:ln w="3175" cap="flat" cmpd="sng" algn="ctr">
            <a:solidFill>
              <a:srgbClr val="A06253"/>
            </a:solidFill>
            <a:prstDash val="solid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ïšḷîďé">
            <a:extLst>
              <a:ext uri="{FF2B5EF4-FFF2-40B4-BE49-F238E27FC236}">
                <a16:creationId xmlns:a16="http://schemas.microsoft.com/office/drawing/2014/main" id="{CADC0063-C018-4EA3-8782-E062BF2F00F4}"/>
              </a:ext>
            </a:extLst>
          </p:cNvPr>
          <p:cNvSpPr/>
          <p:nvPr/>
        </p:nvSpPr>
        <p:spPr>
          <a:xfrm>
            <a:off x="3601921" y="2987150"/>
            <a:ext cx="588652" cy="588652"/>
          </a:xfrm>
          <a:prstGeom prst="ellipse">
            <a:avLst/>
          </a:prstGeom>
          <a:solidFill>
            <a:srgbClr val="A06253"/>
          </a:solidFill>
          <a:ln w="3175" cap="flat" cmpd="sng" algn="ctr">
            <a:solidFill>
              <a:srgbClr val="A06253"/>
            </a:solidFill>
            <a:prstDash val="solid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iṣļïḋe">
            <a:extLst>
              <a:ext uri="{FF2B5EF4-FFF2-40B4-BE49-F238E27FC236}">
                <a16:creationId xmlns:a16="http://schemas.microsoft.com/office/drawing/2014/main" id="{A9038040-03AC-4FA6-870A-68143FA9F290}"/>
              </a:ext>
            </a:extLst>
          </p:cNvPr>
          <p:cNvSpPr/>
          <p:nvPr/>
        </p:nvSpPr>
        <p:spPr>
          <a:xfrm>
            <a:off x="5284738" y="2987150"/>
            <a:ext cx="588652" cy="588652"/>
          </a:xfrm>
          <a:prstGeom prst="ellipse">
            <a:avLst/>
          </a:prstGeom>
          <a:solidFill>
            <a:srgbClr val="A06253"/>
          </a:solidFill>
          <a:ln w="3175" cap="flat" cmpd="sng" algn="ctr">
            <a:solidFill>
              <a:srgbClr val="A06253"/>
            </a:solidFill>
            <a:prstDash val="solid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ïśľîḋé">
            <a:extLst>
              <a:ext uri="{FF2B5EF4-FFF2-40B4-BE49-F238E27FC236}">
                <a16:creationId xmlns:a16="http://schemas.microsoft.com/office/drawing/2014/main" id="{E8BA3167-1D80-496E-9D43-AB4B1A84636D}"/>
              </a:ext>
            </a:extLst>
          </p:cNvPr>
          <p:cNvSpPr/>
          <p:nvPr/>
        </p:nvSpPr>
        <p:spPr>
          <a:xfrm>
            <a:off x="3741324" y="3151283"/>
            <a:ext cx="309844" cy="260385"/>
          </a:xfrm>
          <a:custGeom>
            <a:avLst/>
            <a:gdLst>
              <a:gd name="connsiteX0" fmla="*/ 120521 w 338138"/>
              <a:gd name="connsiteY0" fmla="*/ 168275 h 284163"/>
              <a:gd name="connsiteX1" fmla="*/ 217618 w 338138"/>
              <a:gd name="connsiteY1" fmla="*/ 168275 h 284163"/>
              <a:gd name="connsiteX2" fmla="*/ 233363 w 338138"/>
              <a:gd name="connsiteY2" fmla="*/ 184840 h 284163"/>
              <a:gd name="connsiteX3" fmla="*/ 217618 w 338138"/>
              <a:gd name="connsiteY3" fmla="*/ 200025 h 284163"/>
              <a:gd name="connsiteX4" fmla="*/ 120521 w 338138"/>
              <a:gd name="connsiteY4" fmla="*/ 200025 h 284163"/>
              <a:gd name="connsiteX5" fmla="*/ 104775 w 338138"/>
              <a:gd name="connsiteY5" fmla="*/ 184840 h 284163"/>
              <a:gd name="connsiteX6" fmla="*/ 120521 w 338138"/>
              <a:gd name="connsiteY6" fmla="*/ 168275 h 284163"/>
              <a:gd name="connsiteX7" fmla="*/ 30163 w 338138"/>
              <a:gd name="connsiteY7" fmla="*/ 112712 h 284163"/>
              <a:gd name="connsiteX8" fmla="*/ 30163 w 338138"/>
              <a:gd name="connsiteY8" fmla="*/ 255587 h 284163"/>
              <a:gd name="connsiteX9" fmla="*/ 307976 w 338138"/>
              <a:gd name="connsiteY9" fmla="*/ 255587 h 284163"/>
              <a:gd name="connsiteX10" fmla="*/ 307976 w 338138"/>
              <a:gd name="connsiteY10" fmla="*/ 112712 h 284163"/>
              <a:gd name="connsiteX11" fmla="*/ 57150 w 338138"/>
              <a:gd name="connsiteY11" fmla="*/ 30162 h 284163"/>
              <a:gd name="connsiteX12" fmla="*/ 38100 w 338138"/>
              <a:gd name="connsiteY12" fmla="*/ 84137 h 284163"/>
              <a:gd name="connsiteX13" fmla="*/ 301625 w 338138"/>
              <a:gd name="connsiteY13" fmla="*/ 84137 h 284163"/>
              <a:gd name="connsiteX14" fmla="*/ 280988 w 338138"/>
              <a:gd name="connsiteY14" fmla="*/ 30162 h 284163"/>
              <a:gd name="connsiteX15" fmla="*/ 46230 w 338138"/>
              <a:gd name="connsiteY15" fmla="*/ 0 h 284163"/>
              <a:gd name="connsiteX16" fmla="*/ 291908 w 338138"/>
              <a:gd name="connsiteY16" fmla="*/ 0 h 284163"/>
              <a:gd name="connsiteX17" fmla="*/ 306438 w 338138"/>
              <a:gd name="connsiteY17" fmla="*/ 9209 h 284163"/>
              <a:gd name="connsiteX18" fmla="*/ 336817 w 338138"/>
              <a:gd name="connsiteY18" fmla="*/ 92090 h 284163"/>
              <a:gd name="connsiteX19" fmla="*/ 338138 w 338138"/>
              <a:gd name="connsiteY19" fmla="*/ 94721 h 284163"/>
              <a:gd name="connsiteX20" fmla="*/ 338138 w 338138"/>
              <a:gd name="connsiteY20" fmla="*/ 97352 h 284163"/>
              <a:gd name="connsiteX21" fmla="*/ 338138 w 338138"/>
              <a:gd name="connsiteY21" fmla="*/ 269692 h 284163"/>
              <a:gd name="connsiteX22" fmla="*/ 322288 w 338138"/>
              <a:gd name="connsiteY22" fmla="*/ 284163 h 284163"/>
              <a:gd name="connsiteX23" fmla="*/ 15850 w 338138"/>
              <a:gd name="connsiteY23" fmla="*/ 284163 h 284163"/>
              <a:gd name="connsiteX24" fmla="*/ 0 w 338138"/>
              <a:gd name="connsiteY24" fmla="*/ 269692 h 284163"/>
              <a:gd name="connsiteX25" fmla="*/ 0 w 338138"/>
              <a:gd name="connsiteY25" fmla="*/ 97352 h 284163"/>
              <a:gd name="connsiteX26" fmla="*/ 0 w 338138"/>
              <a:gd name="connsiteY26" fmla="*/ 94721 h 284163"/>
              <a:gd name="connsiteX27" fmla="*/ 1321 w 338138"/>
              <a:gd name="connsiteY27" fmla="*/ 92090 h 284163"/>
              <a:gd name="connsiteX28" fmla="*/ 31700 w 338138"/>
              <a:gd name="connsiteY28" fmla="*/ 9209 h 284163"/>
              <a:gd name="connsiteX29" fmla="*/ 46230 w 338138"/>
              <a:gd name="connsiteY29" fmla="*/ 0 h 284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38138" h="284163">
                <a:moveTo>
                  <a:pt x="120521" y="168275"/>
                </a:moveTo>
                <a:cubicBezTo>
                  <a:pt x="120521" y="168275"/>
                  <a:pt x="120521" y="168275"/>
                  <a:pt x="217618" y="168275"/>
                </a:cubicBezTo>
                <a:cubicBezTo>
                  <a:pt x="226803" y="168275"/>
                  <a:pt x="233363" y="175177"/>
                  <a:pt x="233363" y="184840"/>
                </a:cubicBezTo>
                <a:cubicBezTo>
                  <a:pt x="233363" y="193123"/>
                  <a:pt x="226803" y="200025"/>
                  <a:pt x="217618" y="200025"/>
                </a:cubicBezTo>
                <a:cubicBezTo>
                  <a:pt x="217618" y="200025"/>
                  <a:pt x="217618" y="200025"/>
                  <a:pt x="120521" y="200025"/>
                </a:cubicBezTo>
                <a:cubicBezTo>
                  <a:pt x="111336" y="200025"/>
                  <a:pt x="104775" y="193123"/>
                  <a:pt x="104775" y="184840"/>
                </a:cubicBezTo>
                <a:cubicBezTo>
                  <a:pt x="104775" y="175177"/>
                  <a:pt x="111336" y="168275"/>
                  <a:pt x="120521" y="168275"/>
                </a:cubicBezTo>
                <a:close/>
                <a:moveTo>
                  <a:pt x="30163" y="112712"/>
                </a:moveTo>
                <a:lnTo>
                  <a:pt x="30163" y="255587"/>
                </a:lnTo>
                <a:lnTo>
                  <a:pt x="307976" y="255587"/>
                </a:lnTo>
                <a:lnTo>
                  <a:pt x="307976" y="112712"/>
                </a:lnTo>
                <a:close/>
                <a:moveTo>
                  <a:pt x="57150" y="30162"/>
                </a:moveTo>
                <a:lnTo>
                  <a:pt x="38100" y="84137"/>
                </a:lnTo>
                <a:lnTo>
                  <a:pt x="301625" y="84137"/>
                </a:lnTo>
                <a:lnTo>
                  <a:pt x="280988" y="30162"/>
                </a:lnTo>
                <a:close/>
                <a:moveTo>
                  <a:pt x="46230" y="0"/>
                </a:moveTo>
                <a:cubicBezTo>
                  <a:pt x="46230" y="0"/>
                  <a:pt x="46230" y="0"/>
                  <a:pt x="291908" y="0"/>
                </a:cubicBezTo>
                <a:cubicBezTo>
                  <a:pt x="298513" y="0"/>
                  <a:pt x="305117" y="3946"/>
                  <a:pt x="306438" y="9209"/>
                </a:cubicBezTo>
                <a:cubicBezTo>
                  <a:pt x="306438" y="9209"/>
                  <a:pt x="306438" y="9209"/>
                  <a:pt x="336817" y="92090"/>
                </a:cubicBezTo>
                <a:cubicBezTo>
                  <a:pt x="336817" y="93405"/>
                  <a:pt x="338138" y="93405"/>
                  <a:pt x="338138" y="94721"/>
                </a:cubicBezTo>
                <a:cubicBezTo>
                  <a:pt x="338138" y="94721"/>
                  <a:pt x="338138" y="96036"/>
                  <a:pt x="338138" y="97352"/>
                </a:cubicBezTo>
                <a:cubicBezTo>
                  <a:pt x="338138" y="97352"/>
                  <a:pt x="338138" y="97352"/>
                  <a:pt x="338138" y="269692"/>
                </a:cubicBezTo>
                <a:cubicBezTo>
                  <a:pt x="338138" y="277585"/>
                  <a:pt x="331534" y="284163"/>
                  <a:pt x="322288" y="284163"/>
                </a:cubicBezTo>
                <a:cubicBezTo>
                  <a:pt x="322288" y="284163"/>
                  <a:pt x="322288" y="284163"/>
                  <a:pt x="15850" y="284163"/>
                </a:cubicBezTo>
                <a:cubicBezTo>
                  <a:pt x="6604" y="284163"/>
                  <a:pt x="0" y="277585"/>
                  <a:pt x="0" y="269692"/>
                </a:cubicBezTo>
                <a:cubicBezTo>
                  <a:pt x="0" y="269692"/>
                  <a:pt x="0" y="269692"/>
                  <a:pt x="0" y="97352"/>
                </a:cubicBezTo>
                <a:cubicBezTo>
                  <a:pt x="0" y="96036"/>
                  <a:pt x="0" y="94721"/>
                  <a:pt x="0" y="94721"/>
                </a:cubicBezTo>
                <a:cubicBezTo>
                  <a:pt x="0" y="93405"/>
                  <a:pt x="1321" y="93405"/>
                  <a:pt x="1321" y="92090"/>
                </a:cubicBezTo>
                <a:cubicBezTo>
                  <a:pt x="1321" y="92090"/>
                  <a:pt x="1321" y="92090"/>
                  <a:pt x="31700" y="9209"/>
                </a:cubicBezTo>
                <a:cubicBezTo>
                  <a:pt x="33021" y="3946"/>
                  <a:pt x="39625" y="0"/>
                  <a:pt x="46230" y="0"/>
                </a:cubicBezTo>
                <a:close/>
              </a:path>
            </a:pathLst>
          </a:custGeom>
          <a:noFill/>
          <a:ln w="3175" cap="flat" cmpd="sng" algn="ctr">
            <a:solidFill>
              <a:srgbClr val="DED6D3"/>
            </a:solidFill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 fontScale="70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iṥ1îďê">
            <a:extLst>
              <a:ext uri="{FF2B5EF4-FFF2-40B4-BE49-F238E27FC236}">
                <a16:creationId xmlns:a16="http://schemas.microsoft.com/office/drawing/2014/main" id="{D663C1FD-7A3F-4719-83DA-1E1B0037B8D1}"/>
              </a:ext>
            </a:extLst>
          </p:cNvPr>
          <p:cNvSpPr/>
          <p:nvPr/>
        </p:nvSpPr>
        <p:spPr>
          <a:xfrm>
            <a:off x="5424142" y="3127062"/>
            <a:ext cx="309844" cy="308829"/>
          </a:xfrm>
          <a:custGeom>
            <a:avLst/>
            <a:gdLst>
              <a:gd name="connsiteX0" fmla="*/ 216695 w 338138"/>
              <a:gd name="connsiteY0" fmla="*/ 222250 h 337031"/>
              <a:gd name="connsiteX1" fmla="*/ 201613 w 338138"/>
              <a:gd name="connsiteY1" fmla="*/ 236538 h 337031"/>
              <a:gd name="connsiteX2" fmla="*/ 216695 w 338138"/>
              <a:gd name="connsiteY2" fmla="*/ 250826 h 337031"/>
              <a:gd name="connsiteX3" fmla="*/ 231777 w 338138"/>
              <a:gd name="connsiteY3" fmla="*/ 236538 h 337031"/>
              <a:gd name="connsiteX4" fmla="*/ 216695 w 338138"/>
              <a:gd name="connsiteY4" fmla="*/ 222250 h 337031"/>
              <a:gd name="connsiteX5" fmla="*/ 122238 w 338138"/>
              <a:gd name="connsiteY5" fmla="*/ 222250 h 337031"/>
              <a:gd name="connsiteX6" fmla="*/ 107950 w 338138"/>
              <a:gd name="connsiteY6" fmla="*/ 236538 h 337031"/>
              <a:gd name="connsiteX7" fmla="*/ 122238 w 338138"/>
              <a:gd name="connsiteY7" fmla="*/ 250826 h 337031"/>
              <a:gd name="connsiteX8" fmla="*/ 136526 w 338138"/>
              <a:gd name="connsiteY8" fmla="*/ 236538 h 337031"/>
              <a:gd name="connsiteX9" fmla="*/ 122238 w 338138"/>
              <a:gd name="connsiteY9" fmla="*/ 222250 h 337031"/>
              <a:gd name="connsiteX10" fmla="*/ 50065 w 338138"/>
              <a:gd name="connsiteY10" fmla="*/ 174625 h 337031"/>
              <a:gd name="connsiteX11" fmla="*/ 289661 w 338138"/>
              <a:gd name="connsiteY11" fmla="*/ 174625 h 337031"/>
              <a:gd name="connsiteX12" fmla="*/ 277813 w 338138"/>
              <a:gd name="connsiteY12" fmla="*/ 255727 h 337031"/>
              <a:gd name="connsiteX13" fmla="*/ 329155 w 338138"/>
              <a:gd name="connsiteY13" fmla="*/ 319825 h 337031"/>
              <a:gd name="connsiteX14" fmla="*/ 318624 w 338138"/>
              <a:gd name="connsiteY14" fmla="*/ 336830 h 337031"/>
              <a:gd name="connsiteX15" fmla="*/ 302826 w 338138"/>
              <a:gd name="connsiteY15" fmla="*/ 326365 h 337031"/>
              <a:gd name="connsiteX16" fmla="*/ 260699 w 338138"/>
              <a:gd name="connsiteY16" fmla="*/ 277965 h 337031"/>
              <a:gd name="connsiteX17" fmla="*/ 169863 w 338138"/>
              <a:gd name="connsiteY17" fmla="*/ 291046 h 337031"/>
              <a:gd name="connsiteX18" fmla="*/ 79027 w 338138"/>
              <a:gd name="connsiteY18" fmla="*/ 277965 h 337031"/>
              <a:gd name="connsiteX19" fmla="*/ 36900 w 338138"/>
              <a:gd name="connsiteY19" fmla="*/ 326365 h 337031"/>
              <a:gd name="connsiteX20" fmla="*/ 23736 w 338138"/>
              <a:gd name="connsiteY20" fmla="*/ 336830 h 337031"/>
              <a:gd name="connsiteX21" fmla="*/ 10571 w 338138"/>
              <a:gd name="connsiteY21" fmla="*/ 319825 h 337031"/>
              <a:gd name="connsiteX22" fmla="*/ 61913 w 338138"/>
              <a:gd name="connsiteY22" fmla="*/ 255727 h 337031"/>
              <a:gd name="connsiteX23" fmla="*/ 50065 w 338138"/>
              <a:gd name="connsiteY23" fmla="*/ 174625 h 337031"/>
              <a:gd name="connsiteX24" fmla="*/ 14530 w 338138"/>
              <a:gd name="connsiteY24" fmla="*/ 0 h 337031"/>
              <a:gd name="connsiteX25" fmla="*/ 323609 w 338138"/>
              <a:gd name="connsiteY25" fmla="*/ 0 h 337031"/>
              <a:gd name="connsiteX26" fmla="*/ 338138 w 338138"/>
              <a:gd name="connsiteY26" fmla="*/ 14473 h 337031"/>
              <a:gd name="connsiteX27" fmla="*/ 323609 w 338138"/>
              <a:gd name="connsiteY27" fmla="*/ 27631 h 337031"/>
              <a:gd name="connsiteX28" fmla="*/ 183599 w 338138"/>
              <a:gd name="connsiteY28" fmla="*/ 27631 h 337031"/>
              <a:gd name="connsiteX29" fmla="*/ 183599 w 338138"/>
              <a:gd name="connsiteY29" fmla="*/ 52631 h 337031"/>
              <a:gd name="connsiteX30" fmla="*/ 265491 w 338138"/>
              <a:gd name="connsiteY30" fmla="*/ 65788 h 337031"/>
              <a:gd name="connsiteX31" fmla="*/ 274737 w 338138"/>
              <a:gd name="connsiteY31" fmla="*/ 76314 h 337031"/>
              <a:gd name="connsiteX32" fmla="*/ 287946 w 338138"/>
              <a:gd name="connsiteY32" fmla="*/ 146050 h 337031"/>
              <a:gd name="connsiteX33" fmla="*/ 50193 w 338138"/>
              <a:gd name="connsiteY33" fmla="*/ 146050 h 337031"/>
              <a:gd name="connsiteX34" fmla="*/ 63401 w 338138"/>
              <a:gd name="connsiteY34" fmla="*/ 76314 h 337031"/>
              <a:gd name="connsiteX35" fmla="*/ 72647 w 338138"/>
              <a:gd name="connsiteY35" fmla="*/ 65788 h 337031"/>
              <a:gd name="connsiteX36" fmla="*/ 154540 w 338138"/>
              <a:gd name="connsiteY36" fmla="*/ 52631 h 337031"/>
              <a:gd name="connsiteX37" fmla="*/ 154540 w 338138"/>
              <a:gd name="connsiteY37" fmla="*/ 27631 h 337031"/>
              <a:gd name="connsiteX38" fmla="*/ 14530 w 338138"/>
              <a:gd name="connsiteY38" fmla="*/ 27631 h 337031"/>
              <a:gd name="connsiteX39" fmla="*/ 0 w 338138"/>
              <a:gd name="connsiteY39" fmla="*/ 14473 h 337031"/>
              <a:gd name="connsiteX40" fmla="*/ 14530 w 338138"/>
              <a:gd name="connsiteY40" fmla="*/ 0 h 33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8138" h="337031">
                <a:moveTo>
                  <a:pt x="216695" y="222250"/>
                </a:moveTo>
                <a:cubicBezTo>
                  <a:pt x="208365" y="222250"/>
                  <a:pt x="201613" y="228647"/>
                  <a:pt x="201613" y="236538"/>
                </a:cubicBezTo>
                <a:cubicBezTo>
                  <a:pt x="201613" y="244429"/>
                  <a:pt x="208365" y="250826"/>
                  <a:pt x="216695" y="250826"/>
                </a:cubicBezTo>
                <a:cubicBezTo>
                  <a:pt x="225025" y="250826"/>
                  <a:pt x="231777" y="244429"/>
                  <a:pt x="231777" y="236538"/>
                </a:cubicBezTo>
                <a:cubicBezTo>
                  <a:pt x="231777" y="228647"/>
                  <a:pt x="225025" y="222250"/>
                  <a:pt x="216695" y="222250"/>
                </a:cubicBezTo>
                <a:close/>
                <a:moveTo>
                  <a:pt x="122238" y="222250"/>
                </a:moveTo>
                <a:cubicBezTo>
                  <a:pt x="114347" y="222250"/>
                  <a:pt x="107950" y="228647"/>
                  <a:pt x="107950" y="236538"/>
                </a:cubicBezTo>
                <a:cubicBezTo>
                  <a:pt x="107950" y="244429"/>
                  <a:pt x="114347" y="250826"/>
                  <a:pt x="122238" y="250826"/>
                </a:cubicBezTo>
                <a:cubicBezTo>
                  <a:pt x="130129" y="250826"/>
                  <a:pt x="136526" y="244429"/>
                  <a:pt x="136526" y="236538"/>
                </a:cubicBezTo>
                <a:cubicBezTo>
                  <a:pt x="136526" y="228647"/>
                  <a:pt x="130129" y="222250"/>
                  <a:pt x="122238" y="222250"/>
                </a:cubicBezTo>
                <a:close/>
                <a:moveTo>
                  <a:pt x="50065" y="174625"/>
                </a:moveTo>
                <a:cubicBezTo>
                  <a:pt x="50065" y="174625"/>
                  <a:pt x="50065" y="174625"/>
                  <a:pt x="289661" y="174625"/>
                </a:cubicBezTo>
                <a:cubicBezTo>
                  <a:pt x="289661" y="202095"/>
                  <a:pt x="285712" y="229565"/>
                  <a:pt x="277813" y="255727"/>
                </a:cubicBezTo>
                <a:cubicBezTo>
                  <a:pt x="293611" y="264884"/>
                  <a:pt x="322573" y="285814"/>
                  <a:pt x="329155" y="319825"/>
                </a:cubicBezTo>
                <a:cubicBezTo>
                  <a:pt x="331788" y="327673"/>
                  <a:pt x="326522" y="334214"/>
                  <a:pt x="318624" y="336830"/>
                </a:cubicBezTo>
                <a:cubicBezTo>
                  <a:pt x="310725" y="338138"/>
                  <a:pt x="304143" y="332906"/>
                  <a:pt x="302826" y="326365"/>
                </a:cubicBezTo>
                <a:cubicBezTo>
                  <a:pt x="296244" y="298895"/>
                  <a:pt x="269914" y="283198"/>
                  <a:pt x="260699" y="277965"/>
                </a:cubicBezTo>
                <a:cubicBezTo>
                  <a:pt x="230421" y="287122"/>
                  <a:pt x="200142" y="291046"/>
                  <a:pt x="169863" y="291046"/>
                </a:cubicBezTo>
                <a:cubicBezTo>
                  <a:pt x="139585" y="291046"/>
                  <a:pt x="109306" y="287122"/>
                  <a:pt x="79027" y="277965"/>
                </a:cubicBezTo>
                <a:cubicBezTo>
                  <a:pt x="69812" y="283198"/>
                  <a:pt x="43483" y="298895"/>
                  <a:pt x="36900" y="326365"/>
                </a:cubicBezTo>
                <a:cubicBezTo>
                  <a:pt x="35584" y="332906"/>
                  <a:pt x="30318" y="336830"/>
                  <a:pt x="23736" y="336830"/>
                </a:cubicBezTo>
                <a:cubicBezTo>
                  <a:pt x="22419" y="336830"/>
                  <a:pt x="7938" y="335522"/>
                  <a:pt x="10571" y="319825"/>
                </a:cubicBezTo>
                <a:cubicBezTo>
                  <a:pt x="15837" y="285814"/>
                  <a:pt x="46116" y="264884"/>
                  <a:pt x="61913" y="255727"/>
                </a:cubicBezTo>
                <a:cubicBezTo>
                  <a:pt x="54014" y="229565"/>
                  <a:pt x="51382" y="202095"/>
                  <a:pt x="50065" y="174625"/>
                </a:cubicBezTo>
                <a:close/>
                <a:moveTo>
                  <a:pt x="14530" y="0"/>
                </a:moveTo>
                <a:cubicBezTo>
                  <a:pt x="14530" y="0"/>
                  <a:pt x="14530" y="0"/>
                  <a:pt x="323609" y="0"/>
                </a:cubicBezTo>
                <a:cubicBezTo>
                  <a:pt x="331534" y="0"/>
                  <a:pt x="338138" y="6579"/>
                  <a:pt x="338138" y="14473"/>
                </a:cubicBezTo>
                <a:cubicBezTo>
                  <a:pt x="338138" y="22368"/>
                  <a:pt x="331534" y="27631"/>
                  <a:pt x="323609" y="27631"/>
                </a:cubicBezTo>
                <a:cubicBezTo>
                  <a:pt x="323609" y="27631"/>
                  <a:pt x="323609" y="27631"/>
                  <a:pt x="183599" y="27631"/>
                </a:cubicBezTo>
                <a:cubicBezTo>
                  <a:pt x="183599" y="27631"/>
                  <a:pt x="183599" y="27631"/>
                  <a:pt x="183599" y="52631"/>
                </a:cubicBezTo>
                <a:cubicBezTo>
                  <a:pt x="210016" y="53946"/>
                  <a:pt x="237754" y="57894"/>
                  <a:pt x="265491" y="65788"/>
                </a:cubicBezTo>
                <a:cubicBezTo>
                  <a:pt x="269454" y="68420"/>
                  <a:pt x="273417" y="71051"/>
                  <a:pt x="274737" y="76314"/>
                </a:cubicBezTo>
                <a:cubicBezTo>
                  <a:pt x="281342" y="98682"/>
                  <a:pt x="285304" y="122366"/>
                  <a:pt x="287946" y="146050"/>
                </a:cubicBezTo>
                <a:cubicBezTo>
                  <a:pt x="287946" y="146050"/>
                  <a:pt x="287946" y="146050"/>
                  <a:pt x="50193" y="146050"/>
                </a:cubicBezTo>
                <a:cubicBezTo>
                  <a:pt x="52834" y="122366"/>
                  <a:pt x="56797" y="98682"/>
                  <a:pt x="63401" y="76314"/>
                </a:cubicBezTo>
                <a:cubicBezTo>
                  <a:pt x="64722" y="71051"/>
                  <a:pt x="68685" y="68420"/>
                  <a:pt x="72647" y="65788"/>
                </a:cubicBezTo>
                <a:cubicBezTo>
                  <a:pt x="100385" y="57894"/>
                  <a:pt x="128123" y="53946"/>
                  <a:pt x="154540" y="52631"/>
                </a:cubicBezTo>
                <a:cubicBezTo>
                  <a:pt x="154540" y="52631"/>
                  <a:pt x="154540" y="52631"/>
                  <a:pt x="154540" y="27631"/>
                </a:cubicBezTo>
                <a:cubicBezTo>
                  <a:pt x="154540" y="27631"/>
                  <a:pt x="154540" y="27631"/>
                  <a:pt x="14530" y="27631"/>
                </a:cubicBezTo>
                <a:cubicBezTo>
                  <a:pt x="6605" y="27631"/>
                  <a:pt x="0" y="22368"/>
                  <a:pt x="0" y="14473"/>
                </a:cubicBezTo>
                <a:cubicBezTo>
                  <a:pt x="0" y="6579"/>
                  <a:pt x="6605" y="0"/>
                  <a:pt x="14530" y="0"/>
                </a:cubicBezTo>
                <a:close/>
              </a:path>
            </a:pathLst>
          </a:custGeom>
          <a:noFill/>
          <a:ln w="25400" cap="flat" cmpd="sng" algn="ctr">
            <a:solidFill>
              <a:srgbClr val="DED6D3"/>
            </a:solidFill>
            <a:prstDash val="solid"/>
          </a:ln>
          <a:effectLst/>
        </p:spPr>
        <p:txBody>
          <a:bodyPr wrap="square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iṥ1îďê">
            <a:extLst>
              <a:ext uri="{FF2B5EF4-FFF2-40B4-BE49-F238E27FC236}">
                <a16:creationId xmlns:a16="http://schemas.microsoft.com/office/drawing/2014/main" id="{10E245C4-DAB2-4BD7-8D0F-94651BB4384A}"/>
              </a:ext>
            </a:extLst>
          </p:cNvPr>
          <p:cNvSpPr/>
          <p:nvPr/>
        </p:nvSpPr>
        <p:spPr>
          <a:xfrm>
            <a:off x="2059498" y="3172630"/>
            <a:ext cx="309844" cy="308829"/>
          </a:xfrm>
          <a:custGeom>
            <a:avLst/>
            <a:gdLst>
              <a:gd name="connsiteX0" fmla="*/ 216695 w 338138"/>
              <a:gd name="connsiteY0" fmla="*/ 222250 h 337031"/>
              <a:gd name="connsiteX1" fmla="*/ 201613 w 338138"/>
              <a:gd name="connsiteY1" fmla="*/ 236538 h 337031"/>
              <a:gd name="connsiteX2" fmla="*/ 216695 w 338138"/>
              <a:gd name="connsiteY2" fmla="*/ 250826 h 337031"/>
              <a:gd name="connsiteX3" fmla="*/ 231777 w 338138"/>
              <a:gd name="connsiteY3" fmla="*/ 236538 h 337031"/>
              <a:gd name="connsiteX4" fmla="*/ 216695 w 338138"/>
              <a:gd name="connsiteY4" fmla="*/ 222250 h 337031"/>
              <a:gd name="connsiteX5" fmla="*/ 122238 w 338138"/>
              <a:gd name="connsiteY5" fmla="*/ 222250 h 337031"/>
              <a:gd name="connsiteX6" fmla="*/ 107950 w 338138"/>
              <a:gd name="connsiteY6" fmla="*/ 236538 h 337031"/>
              <a:gd name="connsiteX7" fmla="*/ 122238 w 338138"/>
              <a:gd name="connsiteY7" fmla="*/ 250826 h 337031"/>
              <a:gd name="connsiteX8" fmla="*/ 136526 w 338138"/>
              <a:gd name="connsiteY8" fmla="*/ 236538 h 337031"/>
              <a:gd name="connsiteX9" fmla="*/ 122238 w 338138"/>
              <a:gd name="connsiteY9" fmla="*/ 222250 h 337031"/>
              <a:gd name="connsiteX10" fmla="*/ 50065 w 338138"/>
              <a:gd name="connsiteY10" fmla="*/ 174625 h 337031"/>
              <a:gd name="connsiteX11" fmla="*/ 289661 w 338138"/>
              <a:gd name="connsiteY11" fmla="*/ 174625 h 337031"/>
              <a:gd name="connsiteX12" fmla="*/ 277813 w 338138"/>
              <a:gd name="connsiteY12" fmla="*/ 255727 h 337031"/>
              <a:gd name="connsiteX13" fmla="*/ 329155 w 338138"/>
              <a:gd name="connsiteY13" fmla="*/ 319825 h 337031"/>
              <a:gd name="connsiteX14" fmla="*/ 318624 w 338138"/>
              <a:gd name="connsiteY14" fmla="*/ 336830 h 337031"/>
              <a:gd name="connsiteX15" fmla="*/ 302826 w 338138"/>
              <a:gd name="connsiteY15" fmla="*/ 326365 h 337031"/>
              <a:gd name="connsiteX16" fmla="*/ 260699 w 338138"/>
              <a:gd name="connsiteY16" fmla="*/ 277965 h 337031"/>
              <a:gd name="connsiteX17" fmla="*/ 169863 w 338138"/>
              <a:gd name="connsiteY17" fmla="*/ 291046 h 337031"/>
              <a:gd name="connsiteX18" fmla="*/ 79027 w 338138"/>
              <a:gd name="connsiteY18" fmla="*/ 277965 h 337031"/>
              <a:gd name="connsiteX19" fmla="*/ 36900 w 338138"/>
              <a:gd name="connsiteY19" fmla="*/ 326365 h 337031"/>
              <a:gd name="connsiteX20" fmla="*/ 23736 w 338138"/>
              <a:gd name="connsiteY20" fmla="*/ 336830 h 337031"/>
              <a:gd name="connsiteX21" fmla="*/ 10571 w 338138"/>
              <a:gd name="connsiteY21" fmla="*/ 319825 h 337031"/>
              <a:gd name="connsiteX22" fmla="*/ 61913 w 338138"/>
              <a:gd name="connsiteY22" fmla="*/ 255727 h 337031"/>
              <a:gd name="connsiteX23" fmla="*/ 50065 w 338138"/>
              <a:gd name="connsiteY23" fmla="*/ 174625 h 337031"/>
              <a:gd name="connsiteX24" fmla="*/ 14530 w 338138"/>
              <a:gd name="connsiteY24" fmla="*/ 0 h 337031"/>
              <a:gd name="connsiteX25" fmla="*/ 323609 w 338138"/>
              <a:gd name="connsiteY25" fmla="*/ 0 h 337031"/>
              <a:gd name="connsiteX26" fmla="*/ 338138 w 338138"/>
              <a:gd name="connsiteY26" fmla="*/ 14473 h 337031"/>
              <a:gd name="connsiteX27" fmla="*/ 323609 w 338138"/>
              <a:gd name="connsiteY27" fmla="*/ 27631 h 337031"/>
              <a:gd name="connsiteX28" fmla="*/ 183599 w 338138"/>
              <a:gd name="connsiteY28" fmla="*/ 27631 h 337031"/>
              <a:gd name="connsiteX29" fmla="*/ 183599 w 338138"/>
              <a:gd name="connsiteY29" fmla="*/ 52631 h 337031"/>
              <a:gd name="connsiteX30" fmla="*/ 265491 w 338138"/>
              <a:gd name="connsiteY30" fmla="*/ 65788 h 337031"/>
              <a:gd name="connsiteX31" fmla="*/ 274737 w 338138"/>
              <a:gd name="connsiteY31" fmla="*/ 76314 h 337031"/>
              <a:gd name="connsiteX32" fmla="*/ 287946 w 338138"/>
              <a:gd name="connsiteY32" fmla="*/ 146050 h 337031"/>
              <a:gd name="connsiteX33" fmla="*/ 50193 w 338138"/>
              <a:gd name="connsiteY33" fmla="*/ 146050 h 337031"/>
              <a:gd name="connsiteX34" fmla="*/ 63401 w 338138"/>
              <a:gd name="connsiteY34" fmla="*/ 76314 h 337031"/>
              <a:gd name="connsiteX35" fmla="*/ 72647 w 338138"/>
              <a:gd name="connsiteY35" fmla="*/ 65788 h 337031"/>
              <a:gd name="connsiteX36" fmla="*/ 154540 w 338138"/>
              <a:gd name="connsiteY36" fmla="*/ 52631 h 337031"/>
              <a:gd name="connsiteX37" fmla="*/ 154540 w 338138"/>
              <a:gd name="connsiteY37" fmla="*/ 27631 h 337031"/>
              <a:gd name="connsiteX38" fmla="*/ 14530 w 338138"/>
              <a:gd name="connsiteY38" fmla="*/ 27631 h 337031"/>
              <a:gd name="connsiteX39" fmla="*/ 0 w 338138"/>
              <a:gd name="connsiteY39" fmla="*/ 14473 h 337031"/>
              <a:gd name="connsiteX40" fmla="*/ 14530 w 338138"/>
              <a:gd name="connsiteY40" fmla="*/ 0 h 337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8138" h="337031">
                <a:moveTo>
                  <a:pt x="216695" y="222250"/>
                </a:moveTo>
                <a:cubicBezTo>
                  <a:pt x="208365" y="222250"/>
                  <a:pt x="201613" y="228647"/>
                  <a:pt x="201613" y="236538"/>
                </a:cubicBezTo>
                <a:cubicBezTo>
                  <a:pt x="201613" y="244429"/>
                  <a:pt x="208365" y="250826"/>
                  <a:pt x="216695" y="250826"/>
                </a:cubicBezTo>
                <a:cubicBezTo>
                  <a:pt x="225025" y="250826"/>
                  <a:pt x="231777" y="244429"/>
                  <a:pt x="231777" y="236538"/>
                </a:cubicBezTo>
                <a:cubicBezTo>
                  <a:pt x="231777" y="228647"/>
                  <a:pt x="225025" y="222250"/>
                  <a:pt x="216695" y="222250"/>
                </a:cubicBezTo>
                <a:close/>
                <a:moveTo>
                  <a:pt x="122238" y="222250"/>
                </a:moveTo>
                <a:cubicBezTo>
                  <a:pt x="114347" y="222250"/>
                  <a:pt x="107950" y="228647"/>
                  <a:pt x="107950" y="236538"/>
                </a:cubicBezTo>
                <a:cubicBezTo>
                  <a:pt x="107950" y="244429"/>
                  <a:pt x="114347" y="250826"/>
                  <a:pt x="122238" y="250826"/>
                </a:cubicBezTo>
                <a:cubicBezTo>
                  <a:pt x="130129" y="250826"/>
                  <a:pt x="136526" y="244429"/>
                  <a:pt x="136526" y="236538"/>
                </a:cubicBezTo>
                <a:cubicBezTo>
                  <a:pt x="136526" y="228647"/>
                  <a:pt x="130129" y="222250"/>
                  <a:pt x="122238" y="222250"/>
                </a:cubicBezTo>
                <a:close/>
                <a:moveTo>
                  <a:pt x="50065" y="174625"/>
                </a:moveTo>
                <a:cubicBezTo>
                  <a:pt x="50065" y="174625"/>
                  <a:pt x="50065" y="174625"/>
                  <a:pt x="289661" y="174625"/>
                </a:cubicBezTo>
                <a:cubicBezTo>
                  <a:pt x="289661" y="202095"/>
                  <a:pt x="285712" y="229565"/>
                  <a:pt x="277813" y="255727"/>
                </a:cubicBezTo>
                <a:cubicBezTo>
                  <a:pt x="293611" y="264884"/>
                  <a:pt x="322573" y="285814"/>
                  <a:pt x="329155" y="319825"/>
                </a:cubicBezTo>
                <a:cubicBezTo>
                  <a:pt x="331788" y="327673"/>
                  <a:pt x="326522" y="334214"/>
                  <a:pt x="318624" y="336830"/>
                </a:cubicBezTo>
                <a:cubicBezTo>
                  <a:pt x="310725" y="338138"/>
                  <a:pt x="304143" y="332906"/>
                  <a:pt x="302826" y="326365"/>
                </a:cubicBezTo>
                <a:cubicBezTo>
                  <a:pt x="296244" y="298895"/>
                  <a:pt x="269914" y="283198"/>
                  <a:pt x="260699" y="277965"/>
                </a:cubicBezTo>
                <a:cubicBezTo>
                  <a:pt x="230421" y="287122"/>
                  <a:pt x="200142" y="291046"/>
                  <a:pt x="169863" y="291046"/>
                </a:cubicBezTo>
                <a:cubicBezTo>
                  <a:pt x="139585" y="291046"/>
                  <a:pt x="109306" y="287122"/>
                  <a:pt x="79027" y="277965"/>
                </a:cubicBezTo>
                <a:cubicBezTo>
                  <a:pt x="69812" y="283198"/>
                  <a:pt x="43483" y="298895"/>
                  <a:pt x="36900" y="326365"/>
                </a:cubicBezTo>
                <a:cubicBezTo>
                  <a:pt x="35584" y="332906"/>
                  <a:pt x="30318" y="336830"/>
                  <a:pt x="23736" y="336830"/>
                </a:cubicBezTo>
                <a:cubicBezTo>
                  <a:pt x="22419" y="336830"/>
                  <a:pt x="7938" y="335522"/>
                  <a:pt x="10571" y="319825"/>
                </a:cubicBezTo>
                <a:cubicBezTo>
                  <a:pt x="15837" y="285814"/>
                  <a:pt x="46116" y="264884"/>
                  <a:pt x="61913" y="255727"/>
                </a:cubicBezTo>
                <a:cubicBezTo>
                  <a:pt x="54014" y="229565"/>
                  <a:pt x="51382" y="202095"/>
                  <a:pt x="50065" y="174625"/>
                </a:cubicBezTo>
                <a:close/>
                <a:moveTo>
                  <a:pt x="14530" y="0"/>
                </a:moveTo>
                <a:cubicBezTo>
                  <a:pt x="14530" y="0"/>
                  <a:pt x="14530" y="0"/>
                  <a:pt x="323609" y="0"/>
                </a:cubicBezTo>
                <a:cubicBezTo>
                  <a:pt x="331534" y="0"/>
                  <a:pt x="338138" y="6579"/>
                  <a:pt x="338138" y="14473"/>
                </a:cubicBezTo>
                <a:cubicBezTo>
                  <a:pt x="338138" y="22368"/>
                  <a:pt x="331534" y="27631"/>
                  <a:pt x="323609" y="27631"/>
                </a:cubicBezTo>
                <a:cubicBezTo>
                  <a:pt x="323609" y="27631"/>
                  <a:pt x="323609" y="27631"/>
                  <a:pt x="183599" y="27631"/>
                </a:cubicBezTo>
                <a:cubicBezTo>
                  <a:pt x="183599" y="27631"/>
                  <a:pt x="183599" y="27631"/>
                  <a:pt x="183599" y="52631"/>
                </a:cubicBezTo>
                <a:cubicBezTo>
                  <a:pt x="210016" y="53946"/>
                  <a:pt x="237754" y="57894"/>
                  <a:pt x="265491" y="65788"/>
                </a:cubicBezTo>
                <a:cubicBezTo>
                  <a:pt x="269454" y="68420"/>
                  <a:pt x="273417" y="71051"/>
                  <a:pt x="274737" y="76314"/>
                </a:cubicBezTo>
                <a:cubicBezTo>
                  <a:pt x="281342" y="98682"/>
                  <a:pt x="285304" y="122366"/>
                  <a:pt x="287946" y="146050"/>
                </a:cubicBezTo>
                <a:cubicBezTo>
                  <a:pt x="287946" y="146050"/>
                  <a:pt x="287946" y="146050"/>
                  <a:pt x="50193" y="146050"/>
                </a:cubicBezTo>
                <a:cubicBezTo>
                  <a:pt x="52834" y="122366"/>
                  <a:pt x="56797" y="98682"/>
                  <a:pt x="63401" y="76314"/>
                </a:cubicBezTo>
                <a:cubicBezTo>
                  <a:pt x="64722" y="71051"/>
                  <a:pt x="68685" y="68420"/>
                  <a:pt x="72647" y="65788"/>
                </a:cubicBezTo>
                <a:cubicBezTo>
                  <a:pt x="100385" y="57894"/>
                  <a:pt x="128123" y="53946"/>
                  <a:pt x="154540" y="52631"/>
                </a:cubicBezTo>
                <a:cubicBezTo>
                  <a:pt x="154540" y="52631"/>
                  <a:pt x="154540" y="52631"/>
                  <a:pt x="154540" y="27631"/>
                </a:cubicBezTo>
                <a:cubicBezTo>
                  <a:pt x="154540" y="27631"/>
                  <a:pt x="154540" y="27631"/>
                  <a:pt x="14530" y="27631"/>
                </a:cubicBezTo>
                <a:cubicBezTo>
                  <a:pt x="6605" y="27631"/>
                  <a:pt x="0" y="22368"/>
                  <a:pt x="0" y="14473"/>
                </a:cubicBezTo>
                <a:cubicBezTo>
                  <a:pt x="0" y="6579"/>
                  <a:pt x="6605" y="0"/>
                  <a:pt x="14530" y="0"/>
                </a:cubicBezTo>
                <a:close/>
              </a:path>
            </a:pathLst>
          </a:custGeom>
          <a:noFill/>
          <a:ln w="25400" cap="flat" cmpd="sng" algn="ctr">
            <a:solidFill>
              <a:srgbClr val="DED6D3"/>
            </a:solidFill>
            <a:prstDash val="solid"/>
          </a:ln>
          <a:effectLst/>
        </p:spPr>
        <p:txBody>
          <a:bodyPr wrap="square" lIns="91440" tIns="45720" rIns="91440" bIns="45720" anchor="ctr">
            <a:normAutofit fontScale="925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00CB476-FDC5-4080-A665-A31472C44BCA}"/>
              </a:ext>
            </a:extLst>
          </p:cNvPr>
          <p:cNvSpPr txBox="1"/>
          <p:nvPr/>
        </p:nvSpPr>
        <p:spPr>
          <a:xfrm>
            <a:off x="1381983" y="3792425"/>
            <a:ext cx="1575574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 Synergistically utilize technically sound,</a:t>
            </a:r>
          </a:p>
        </p:txBody>
      </p:sp>
      <p:sp>
        <p:nvSpPr>
          <p:cNvPr id="3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12479B3-46A0-4CEB-A719-EC085F8651B4}"/>
              </a:ext>
            </a:extLst>
          </p:cNvPr>
          <p:cNvSpPr txBox="1"/>
          <p:nvPr/>
        </p:nvSpPr>
        <p:spPr>
          <a:xfrm>
            <a:off x="3147271" y="3792425"/>
            <a:ext cx="1575574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 Synergistically utilize technically sound,</a:t>
            </a:r>
          </a:p>
        </p:txBody>
      </p:sp>
      <p:sp>
        <p:nvSpPr>
          <p:cNvPr id="3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0923A54-233A-400A-9EBF-844A8BE5B9E6}"/>
              </a:ext>
            </a:extLst>
          </p:cNvPr>
          <p:cNvSpPr txBox="1"/>
          <p:nvPr/>
        </p:nvSpPr>
        <p:spPr>
          <a:xfrm>
            <a:off x="4912559" y="3792425"/>
            <a:ext cx="1575574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 Synergistically utilize technically sound,</a:t>
            </a:r>
          </a:p>
        </p:txBody>
      </p:sp>
    </p:spTree>
    <p:extLst>
      <p:ext uri="{BB962C8B-B14F-4D97-AF65-F5344CB8AC3E}">
        <p14:creationId xmlns:p14="http://schemas.microsoft.com/office/powerpoint/2010/main" val="374640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5"/>
          <p:cNvSpPr/>
          <p:nvPr/>
        </p:nvSpPr>
        <p:spPr>
          <a:xfrm>
            <a:off x="9106516" y="2708187"/>
            <a:ext cx="43" cy="1463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1" y="0"/>
                </a:moveTo>
                <a:cubicBezTo>
                  <a:pt x="1" y="34"/>
                  <a:pt x="1" y="34"/>
                  <a:pt x="1" y="0"/>
                </a:cubicBezTo>
                <a:cubicBezTo>
                  <a:pt x="1" y="34"/>
                  <a:pt x="1" y="34"/>
                  <a:pt x="1" y="0"/>
                </a:cubicBezTo>
                <a:cubicBezTo>
                  <a:pt x="1" y="34"/>
                  <a:pt x="1" y="0"/>
                  <a:pt x="1" y="0"/>
                </a:cubicBezTo>
                <a:close/>
              </a:path>
            </a:pathLst>
          </a:custGeom>
          <a:solidFill>
            <a:srgbClr val="4F3F1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1" name="Google Shape;611;p25"/>
          <p:cNvSpPr/>
          <p:nvPr/>
        </p:nvSpPr>
        <p:spPr>
          <a:xfrm>
            <a:off x="1108200" y="2466836"/>
            <a:ext cx="2494000" cy="2494000"/>
          </a:xfrm>
          <a:prstGeom prst="pie">
            <a:avLst>
              <a:gd name="adj1" fmla="val 0"/>
              <a:gd name="adj2" fmla="val 10826383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2" name="Google Shape;612;p25"/>
          <p:cNvSpPr/>
          <p:nvPr/>
        </p:nvSpPr>
        <p:spPr>
          <a:xfrm rot="10800000">
            <a:off x="3602000" y="2466736"/>
            <a:ext cx="2494000" cy="2494000"/>
          </a:xfrm>
          <a:prstGeom prst="pie">
            <a:avLst>
              <a:gd name="adj1" fmla="val 0"/>
              <a:gd name="adj2" fmla="val 10826383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3" name="Google Shape;613;p25"/>
          <p:cNvSpPr/>
          <p:nvPr/>
        </p:nvSpPr>
        <p:spPr>
          <a:xfrm>
            <a:off x="6096000" y="2466836"/>
            <a:ext cx="2494000" cy="2494000"/>
          </a:xfrm>
          <a:prstGeom prst="pie">
            <a:avLst>
              <a:gd name="adj1" fmla="val 0"/>
              <a:gd name="adj2" fmla="val 10826383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4" name="Google Shape;614;p25"/>
          <p:cNvSpPr/>
          <p:nvPr/>
        </p:nvSpPr>
        <p:spPr>
          <a:xfrm rot="10800000">
            <a:off x="8589800" y="2466736"/>
            <a:ext cx="2494000" cy="2494000"/>
          </a:xfrm>
          <a:prstGeom prst="pie">
            <a:avLst>
              <a:gd name="adj1" fmla="val 0"/>
              <a:gd name="adj2" fmla="val 10826383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15" name="Google Shape;615;p25"/>
          <p:cNvGrpSpPr/>
          <p:nvPr/>
        </p:nvGrpSpPr>
        <p:grpSpPr>
          <a:xfrm>
            <a:off x="7039208" y="4080693"/>
            <a:ext cx="607384" cy="547197"/>
            <a:chOff x="3988156" y="3380210"/>
            <a:chExt cx="353954" cy="318880"/>
          </a:xfrm>
          <a:solidFill>
            <a:srgbClr val="DED6D3"/>
          </a:solidFill>
        </p:grpSpPr>
        <p:sp>
          <p:nvSpPr>
            <p:cNvPr id="616" name="Google Shape;616;p25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25"/>
          <p:cNvGrpSpPr/>
          <p:nvPr/>
        </p:nvGrpSpPr>
        <p:grpSpPr>
          <a:xfrm>
            <a:off x="9548062" y="2858062"/>
            <a:ext cx="577455" cy="574943"/>
            <a:chOff x="3996113" y="4291176"/>
            <a:chExt cx="336512" cy="335048"/>
          </a:xfrm>
          <a:solidFill>
            <a:srgbClr val="DED6D3"/>
          </a:solidFill>
        </p:grpSpPr>
        <p:sp>
          <p:nvSpPr>
            <p:cNvPr id="622" name="Google Shape;622;p25"/>
            <p:cNvSpPr/>
            <p:nvPr/>
          </p:nvSpPr>
          <p:spPr>
            <a:xfrm>
              <a:off x="4082143" y="4323386"/>
              <a:ext cx="111810" cy="219833"/>
            </a:xfrm>
            <a:custGeom>
              <a:avLst/>
              <a:gdLst/>
              <a:ahLst/>
              <a:cxnLst/>
              <a:rect l="l" t="t" r="r" b="b"/>
              <a:pathLst>
                <a:path w="3513" h="6907" extrusionOk="0">
                  <a:moveTo>
                    <a:pt x="1751" y="322"/>
                  </a:moveTo>
                  <a:cubicBezTo>
                    <a:pt x="1846" y="322"/>
                    <a:pt x="1929" y="394"/>
                    <a:pt x="1929" y="501"/>
                  </a:cubicBezTo>
                  <a:lnTo>
                    <a:pt x="1929" y="942"/>
                  </a:lnTo>
                  <a:cubicBezTo>
                    <a:pt x="1929" y="1037"/>
                    <a:pt x="2001" y="1096"/>
                    <a:pt x="2084" y="1096"/>
                  </a:cubicBezTo>
                  <a:cubicBezTo>
                    <a:pt x="2691" y="1108"/>
                    <a:pt x="3179" y="1596"/>
                    <a:pt x="3179" y="2204"/>
                  </a:cubicBezTo>
                  <a:lnTo>
                    <a:pt x="3179" y="2525"/>
                  </a:lnTo>
                  <a:cubicBezTo>
                    <a:pt x="3179" y="2608"/>
                    <a:pt x="3108" y="2704"/>
                    <a:pt x="3001" y="2704"/>
                  </a:cubicBezTo>
                  <a:cubicBezTo>
                    <a:pt x="2917" y="2704"/>
                    <a:pt x="2822" y="2620"/>
                    <a:pt x="2822" y="2525"/>
                  </a:cubicBezTo>
                  <a:lnTo>
                    <a:pt x="2822" y="2204"/>
                  </a:lnTo>
                  <a:cubicBezTo>
                    <a:pt x="2834" y="1787"/>
                    <a:pt x="2501" y="1454"/>
                    <a:pt x="2060" y="1454"/>
                  </a:cubicBezTo>
                  <a:lnTo>
                    <a:pt x="1608" y="1454"/>
                  </a:lnTo>
                  <a:cubicBezTo>
                    <a:pt x="1096" y="1454"/>
                    <a:pt x="679" y="1870"/>
                    <a:pt x="679" y="2370"/>
                  </a:cubicBezTo>
                  <a:cubicBezTo>
                    <a:pt x="679" y="2882"/>
                    <a:pt x="1096" y="3299"/>
                    <a:pt x="1608" y="3299"/>
                  </a:cubicBezTo>
                  <a:lnTo>
                    <a:pt x="1917" y="3299"/>
                  </a:lnTo>
                  <a:cubicBezTo>
                    <a:pt x="2620" y="3299"/>
                    <a:pt x="3191" y="3859"/>
                    <a:pt x="3191" y="4573"/>
                  </a:cubicBezTo>
                  <a:cubicBezTo>
                    <a:pt x="3191" y="5216"/>
                    <a:pt x="2715" y="5764"/>
                    <a:pt x="2084" y="5835"/>
                  </a:cubicBezTo>
                  <a:cubicBezTo>
                    <a:pt x="2001" y="5859"/>
                    <a:pt x="1941" y="5918"/>
                    <a:pt x="1941" y="5990"/>
                  </a:cubicBezTo>
                  <a:lnTo>
                    <a:pt x="1941" y="6454"/>
                  </a:lnTo>
                  <a:cubicBezTo>
                    <a:pt x="1941" y="6538"/>
                    <a:pt x="1870" y="6633"/>
                    <a:pt x="1762" y="6633"/>
                  </a:cubicBezTo>
                  <a:cubicBezTo>
                    <a:pt x="1667" y="6633"/>
                    <a:pt x="1584" y="6549"/>
                    <a:pt x="1584" y="6454"/>
                  </a:cubicBezTo>
                  <a:lnTo>
                    <a:pt x="1584" y="6002"/>
                  </a:lnTo>
                  <a:cubicBezTo>
                    <a:pt x="1584" y="5918"/>
                    <a:pt x="1512" y="5859"/>
                    <a:pt x="1441" y="5859"/>
                  </a:cubicBezTo>
                  <a:cubicBezTo>
                    <a:pt x="834" y="5835"/>
                    <a:pt x="334" y="5347"/>
                    <a:pt x="334" y="4740"/>
                  </a:cubicBezTo>
                  <a:cubicBezTo>
                    <a:pt x="334" y="4644"/>
                    <a:pt x="417" y="4561"/>
                    <a:pt x="512" y="4561"/>
                  </a:cubicBezTo>
                  <a:cubicBezTo>
                    <a:pt x="608" y="4561"/>
                    <a:pt x="691" y="4633"/>
                    <a:pt x="691" y="4740"/>
                  </a:cubicBezTo>
                  <a:cubicBezTo>
                    <a:pt x="691" y="5156"/>
                    <a:pt x="1036" y="5502"/>
                    <a:pt x="1453" y="5502"/>
                  </a:cubicBezTo>
                  <a:lnTo>
                    <a:pt x="1929" y="5502"/>
                  </a:lnTo>
                  <a:cubicBezTo>
                    <a:pt x="2441" y="5502"/>
                    <a:pt x="2858" y="5085"/>
                    <a:pt x="2858" y="4573"/>
                  </a:cubicBezTo>
                  <a:cubicBezTo>
                    <a:pt x="2858" y="4073"/>
                    <a:pt x="2441" y="3656"/>
                    <a:pt x="1929" y="3656"/>
                  </a:cubicBezTo>
                  <a:lnTo>
                    <a:pt x="1608" y="3656"/>
                  </a:lnTo>
                  <a:cubicBezTo>
                    <a:pt x="905" y="3656"/>
                    <a:pt x="322" y="3085"/>
                    <a:pt x="322" y="2370"/>
                  </a:cubicBezTo>
                  <a:cubicBezTo>
                    <a:pt x="322" y="1727"/>
                    <a:pt x="798" y="1180"/>
                    <a:pt x="1441" y="1108"/>
                  </a:cubicBezTo>
                  <a:cubicBezTo>
                    <a:pt x="1512" y="1096"/>
                    <a:pt x="1572" y="1037"/>
                    <a:pt x="1572" y="953"/>
                  </a:cubicBezTo>
                  <a:lnTo>
                    <a:pt x="1572" y="501"/>
                  </a:lnTo>
                  <a:cubicBezTo>
                    <a:pt x="1572" y="406"/>
                    <a:pt x="1643" y="322"/>
                    <a:pt x="1751" y="322"/>
                  </a:cubicBezTo>
                  <a:close/>
                  <a:moveTo>
                    <a:pt x="1762" y="1"/>
                  </a:moveTo>
                  <a:cubicBezTo>
                    <a:pt x="1500" y="1"/>
                    <a:pt x="1274" y="227"/>
                    <a:pt x="1274" y="501"/>
                  </a:cubicBezTo>
                  <a:lnTo>
                    <a:pt x="1274" y="823"/>
                  </a:lnTo>
                  <a:cubicBezTo>
                    <a:pt x="548" y="977"/>
                    <a:pt x="24" y="1608"/>
                    <a:pt x="24" y="2370"/>
                  </a:cubicBezTo>
                  <a:cubicBezTo>
                    <a:pt x="24" y="3251"/>
                    <a:pt x="738" y="3954"/>
                    <a:pt x="1608" y="3954"/>
                  </a:cubicBezTo>
                  <a:lnTo>
                    <a:pt x="1917" y="3954"/>
                  </a:lnTo>
                  <a:cubicBezTo>
                    <a:pt x="2262" y="3954"/>
                    <a:pt x="2524" y="4216"/>
                    <a:pt x="2524" y="4561"/>
                  </a:cubicBezTo>
                  <a:cubicBezTo>
                    <a:pt x="2524" y="4906"/>
                    <a:pt x="2262" y="5168"/>
                    <a:pt x="1917" y="5168"/>
                  </a:cubicBezTo>
                  <a:lnTo>
                    <a:pt x="1441" y="5168"/>
                  </a:lnTo>
                  <a:cubicBezTo>
                    <a:pt x="1191" y="5168"/>
                    <a:pt x="977" y="4966"/>
                    <a:pt x="977" y="4704"/>
                  </a:cubicBezTo>
                  <a:cubicBezTo>
                    <a:pt x="977" y="4442"/>
                    <a:pt x="750" y="4216"/>
                    <a:pt x="488" y="4216"/>
                  </a:cubicBezTo>
                  <a:cubicBezTo>
                    <a:pt x="215" y="4216"/>
                    <a:pt x="0" y="4442"/>
                    <a:pt x="0" y="4704"/>
                  </a:cubicBezTo>
                  <a:cubicBezTo>
                    <a:pt x="0" y="5442"/>
                    <a:pt x="548" y="6037"/>
                    <a:pt x="1250" y="6121"/>
                  </a:cubicBezTo>
                  <a:lnTo>
                    <a:pt x="1250" y="6418"/>
                  </a:lnTo>
                  <a:cubicBezTo>
                    <a:pt x="1250" y="6692"/>
                    <a:pt x="1465" y="6907"/>
                    <a:pt x="1739" y="6907"/>
                  </a:cubicBezTo>
                  <a:cubicBezTo>
                    <a:pt x="2001" y="6907"/>
                    <a:pt x="2227" y="6692"/>
                    <a:pt x="2227" y="6418"/>
                  </a:cubicBezTo>
                  <a:lnTo>
                    <a:pt x="2227" y="6121"/>
                  </a:lnTo>
                  <a:cubicBezTo>
                    <a:pt x="2953" y="5978"/>
                    <a:pt x="3477" y="5335"/>
                    <a:pt x="3477" y="4573"/>
                  </a:cubicBezTo>
                  <a:cubicBezTo>
                    <a:pt x="3477" y="3692"/>
                    <a:pt x="2763" y="3001"/>
                    <a:pt x="1905" y="3001"/>
                  </a:cubicBezTo>
                  <a:lnTo>
                    <a:pt x="1608" y="3001"/>
                  </a:lnTo>
                  <a:cubicBezTo>
                    <a:pt x="1262" y="3001"/>
                    <a:pt x="989" y="2728"/>
                    <a:pt x="989" y="2382"/>
                  </a:cubicBezTo>
                  <a:cubicBezTo>
                    <a:pt x="989" y="2037"/>
                    <a:pt x="1262" y="1775"/>
                    <a:pt x="1608" y="1775"/>
                  </a:cubicBezTo>
                  <a:lnTo>
                    <a:pt x="2084" y="1775"/>
                  </a:lnTo>
                  <a:cubicBezTo>
                    <a:pt x="2334" y="1775"/>
                    <a:pt x="2536" y="1989"/>
                    <a:pt x="2536" y="2239"/>
                  </a:cubicBezTo>
                  <a:lnTo>
                    <a:pt x="2536" y="2549"/>
                  </a:lnTo>
                  <a:cubicBezTo>
                    <a:pt x="2524" y="2799"/>
                    <a:pt x="2751" y="3013"/>
                    <a:pt x="3013" y="3013"/>
                  </a:cubicBezTo>
                  <a:cubicBezTo>
                    <a:pt x="3286" y="3013"/>
                    <a:pt x="3513" y="2787"/>
                    <a:pt x="3513" y="2525"/>
                  </a:cubicBezTo>
                  <a:lnTo>
                    <a:pt x="3513" y="2204"/>
                  </a:lnTo>
                  <a:cubicBezTo>
                    <a:pt x="3513" y="1477"/>
                    <a:pt x="2953" y="882"/>
                    <a:pt x="2262" y="799"/>
                  </a:cubicBezTo>
                  <a:lnTo>
                    <a:pt x="2262" y="501"/>
                  </a:lnTo>
                  <a:cubicBezTo>
                    <a:pt x="2262" y="227"/>
                    <a:pt x="2036" y="1"/>
                    <a:pt x="17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5"/>
            <p:cNvSpPr/>
            <p:nvPr/>
          </p:nvSpPr>
          <p:spPr>
            <a:xfrm>
              <a:off x="4226894" y="4523485"/>
              <a:ext cx="52324" cy="51942"/>
            </a:xfrm>
            <a:custGeom>
              <a:avLst/>
              <a:gdLst/>
              <a:ahLst/>
              <a:cxnLst/>
              <a:rect l="l" t="t" r="r" b="b"/>
              <a:pathLst>
                <a:path w="1644" h="1632" extrusionOk="0">
                  <a:moveTo>
                    <a:pt x="822" y="310"/>
                  </a:moveTo>
                  <a:cubicBezTo>
                    <a:pt x="1108" y="310"/>
                    <a:pt x="1322" y="536"/>
                    <a:pt x="1322" y="822"/>
                  </a:cubicBezTo>
                  <a:cubicBezTo>
                    <a:pt x="1322" y="1096"/>
                    <a:pt x="1108" y="1322"/>
                    <a:pt x="822" y="1322"/>
                  </a:cubicBezTo>
                  <a:cubicBezTo>
                    <a:pt x="536" y="1322"/>
                    <a:pt x="310" y="1096"/>
                    <a:pt x="310" y="822"/>
                  </a:cubicBezTo>
                  <a:cubicBezTo>
                    <a:pt x="310" y="536"/>
                    <a:pt x="536" y="310"/>
                    <a:pt x="822" y="310"/>
                  </a:cubicBezTo>
                  <a:close/>
                  <a:moveTo>
                    <a:pt x="822" y="0"/>
                  </a:moveTo>
                  <a:cubicBezTo>
                    <a:pt x="370" y="0"/>
                    <a:pt x="0" y="370"/>
                    <a:pt x="0" y="822"/>
                  </a:cubicBezTo>
                  <a:cubicBezTo>
                    <a:pt x="0" y="1263"/>
                    <a:pt x="370" y="1632"/>
                    <a:pt x="822" y="1632"/>
                  </a:cubicBezTo>
                  <a:cubicBezTo>
                    <a:pt x="1263" y="1632"/>
                    <a:pt x="1644" y="1263"/>
                    <a:pt x="1644" y="822"/>
                  </a:cubicBezTo>
                  <a:cubicBezTo>
                    <a:pt x="1644" y="370"/>
                    <a:pt x="126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5"/>
            <p:cNvSpPr/>
            <p:nvPr/>
          </p:nvSpPr>
          <p:spPr>
            <a:xfrm>
              <a:off x="3996113" y="4291176"/>
              <a:ext cx="336512" cy="335048"/>
            </a:xfrm>
            <a:custGeom>
              <a:avLst/>
              <a:gdLst/>
              <a:ahLst/>
              <a:cxnLst/>
              <a:rect l="l" t="t" r="r" b="b"/>
              <a:pathLst>
                <a:path w="10573" h="10527" extrusionOk="0">
                  <a:moveTo>
                    <a:pt x="8216" y="5930"/>
                  </a:moveTo>
                  <a:lnTo>
                    <a:pt x="8335" y="6537"/>
                  </a:lnTo>
                  <a:cubicBezTo>
                    <a:pt x="8359" y="6597"/>
                    <a:pt x="8394" y="6645"/>
                    <a:pt x="8442" y="6657"/>
                  </a:cubicBezTo>
                  <a:cubicBezTo>
                    <a:pt x="8502" y="6668"/>
                    <a:pt x="8549" y="6692"/>
                    <a:pt x="8609" y="6716"/>
                  </a:cubicBezTo>
                  <a:cubicBezTo>
                    <a:pt x="8631" y="6729"/>
                    <a:pt x="8653" y="6734"/>
                    <a:pt x="8674" y="6734"/>
                  </a:cubicBezTo>
                  <a:cubicBezTo>
                    <a:pt x="8710" y="6734"/>
                    <a:pt x="8745" y="6719"/>
                    <a:pt x="8775" y="6704"/>
                  </a:cubicBezTo>
                  <a:lnTo>
                    <a:pt x="9252" y="6311"/>
                  </a:lnTo>
                  <a:lnTo>
                    <a:pt x="9561" y="6585"/>
                  </a:lnTo>
                  <a:lnTo>
                    <a:pt x="9264" y="7121"/>
                  </a:lnTo>
                  <a:cubicBezTo>
                    <a:pt x="9228" y="7157"/>
                    <a:pt x="9228" y="7216"/>
                    <a:pt x="9264" y="7276"/>
                  </a:cubicBezTo>
                  <a:cubicBezTo>
                    <a:pt x="9287" y="7323"/>
                    <a:pt x="9323" y="7371"/>
                    <a:pt x="9347" y="7430"/>
                  </a:cubicBezTo>
                  <a:cubicBezTo>
                    <a:pt x="9383" y="7478"/>
                    <a:pt x="9430" y="7514"/>
                    <a:pt x="9490" y="7514"/>
                  </a:cubicBezTo>
                  <a:lnTo>
                    <a:pt x="10109" y="7538"/>
                  </a:lnTo>
                  <a:lnTo>
                    <a:pt x="10180" y="7942"/>
                  </a:lnTo>
                  <a:lnTo>
                    <a:pt x="9645" y="8157"/>
                  </a:lnTo>
                  <a:cubicBezTo>
                    <a:pt x="9585" y="8181"/>
                    <a:pt x="9561" y="8240"/>
                    <a:pt x="9549" y="8276"/>
                  </a:cubicBezTo>
                  <a:cubicBezTo>
                    <a:pt x="9549" y="8335"/>
                    <a:pt x="9526" y="8383"/>
                    <a:pt x="9514" y="8442"/>
                  </a:cubicBezTo>
                  <a:cubicBezTo>
                    <a:pt x="9502" y="8502"/>
                    <a:pt x="9514" y="8562"/>
                    <a:pt x="9561" y="8597"/>
                  </a:cubicBezTo>
                  <a:lnTo>
                    <a:pt x="10014" y="8990"/>
                  </a:lnTo>
                  <a:lnTo>
                    <a:pt x="9811" y="9347"/>
                  </a:lnTo>
                  <a:lnTo>
                    <a:pt x="9228" y="9157"/>
                  </a:lnTo>
                  <a:cubicBezTo>
                    <a:pt x="9213" y="9154"/>
                    <a:pt x="9198" y="9152"/>
                    <a:pt x="9184" y="9152"/>
                  </a:cubicBezTo>
                  <a:cubicBezTo>
                    <a:pt x="9141" y="9152"/>
                    <a:pt x="9103" y="9166"/>
                    <a:pt x="9085" y="9193"/>
                  </a:cubicBezTo>
                  <a:cubicBezTo>
                    <a:pt x="9037" y="9228"/>
                    <a:pt x="8990" y="9264"/>
                    <a:pt x="8954" y="9288"/>
                  </a:cubicBezTo>
                  <a:cubicBezTo>
                    <a:pt x="8906" y="9324"/>
                    <a:pt x="8871" y="9383"/>
                    <a:pt x="8895" y="9443"/>
                  </a:cubicBezTo>
                  <a:lnTo>
                    <a:pt x="8978" y="10050"/>
                  </a:lnTo>
                  <a:lnTo>
                    <a:pt x="8597" y="10181"/>
                  </a:lnTo>
                  <a:lnTo>
                    <a:pt x="8264" y="9669"/>
                  </a:lnTo>
                  <a:cubicBezTo>
                    <a:pt x="8228" y="9621"/>
                    <a:pt x="8192" y="9585"/>
                    <a:pt x="8133" y="9585"/>
                  </a:cubicBezTo>
                  <a:lnTo>
                    <a:pt x="7954" y="9585"/>
                  </a:lnTo>
                  <a:cubicBezTo>
                    <a:pt x="7894" y="9585"/>
                    <a:pt x="7847" y="9621"/>
                    <a:pt x="7811" y="9669"/>
                  </a:cubicBezTo>
                  <a:lnTo>
                    <a:pt x="7490" y="10181"/>
                  </a:lnTo>
                  <a:lnTo>
                    <a:pt x="7097" y="10050"/>
                  </a:lnTo>
                  <a:lnTo>
                    <a:pt x="7192" y="9443"/>
                  </a:lnTo>
                  <a:cubicBezTo>
                    <a:pt x="7204" y="9383"/>
                    <a:pt x="7180" y="9324"/>
                    <a:pt x="7132" y="9288"/>
                  </a:cubicBezTo>
                  <a:cubicBezTo>
                    <a:pt x="7085" y="9264"/>
                    <a:pt x="7037" y="9216"/>
                    <a:pt x="7001" y="9193"/>
                  </a:cubicBezTo>
                  <a:cubicBezTo>
                    <a:pt x="6970" y="9161"/>
                    <a:pt x="6933" y="9145"/>
                    <a:pt x="6897" y="9145"/>
                  </a:cubicBezTo>
                  <a:cubicBezTo>
                    <a:pt x="6880" y="9145"/>
                    <a:pt x="6863" y="9149"/>
                    <a:pt x="6847" y="9157"/>
                  </a:cubicBezTo>
                  <a:lnTo>
                    <a:pt x="6275" y="9347"/>
                  </a:lnTo>
                  <a:lnTo>
                    <a:pt x="6061" y="8990"/>
                  </a:lnTo>
                  <a:lnTo>
                    <a:pt x="6525" y="8597"/>
                  </a:lnTo>
                  <a:cubicBezTo>
                    <a:pt x="6573" y="8550"/>
                    <a:pt x="6585" y="8502"/>
                    <a:pt x="6573" y="8442"/>
                  </a:cubicBezTo>
                  <a:cubicBezTo>
                    <a:pt x="6549" y="8383"/>
                    <a:pt x="6537" y="8335"/>
                    <a:pt x="6537" y="8276"/>
                  </a:cubicBezTo>
                  <a:cubicBezTo>
                    <a:pt x="6537" y="8216"/>
                    <a:pt x="6489" y="8169"/>
                    <a:pt x="6430" y="8157"/>
                  </a:cubicBezTo>
                  <a:lnTo>
                    <a:pt x="5847" y="7942"/>
                  </a:lnTo>
                  <a:lnTo>
                    <a:pt x="5930" y="7538"/>
                  </a:lnTo>
                  <a:lnTo>
                    <a:pt x="6549" y="7514"/>
                  </a:lnTo>
                  <a:cubicBezTo>
                    <a:pt x="6609" y="7514"/>
                    <a:pt x="6656" y="7490"/>
                    <a:pt x="6680" y="7430"/>
                  </a:cubicBezTo>
                  <a:cubicBezTo>
                    <a:pt x="6716" y="7383"/>
                    <a:pt x="6740" y="7323"/>
                    <a:pt x="6775" y="7276"/>
                  </a:cubicBezTo>
                  <a:cubicBezTo>
                    <a:pt x="6811" y="7240"/>
                    <a:pt x="6811" y="7180"/>
                    <a:pt x="6775" y="7121"/>
                  </a:cubicBezTo>
                  <a:lnTo>
                    <a:pt x="6478" y="6585"/>
                  </a:lnTo>
                  <a:lnTo>
                    <a:pt x="6787" y="6311"/>
                  </a:lnTo>
                  <a:lnTo>
                    <a:pt x="7263" y="6704"/>
                  </a:lnTo>
                  <a:cubicBezTo>
                    <a:pt x="7293" y="6719"/>
                    <a:pt x="7327" y="6729"/>
                    <a:pt x="7363" y="6729"/>
                  </a:cubicBezTo>
                  <a:cubicBezTo>
                    <a:pt x="7385" y="6729"/>
                    <a:pt x="7407" y="6725"/>
                    <a:pt x="7430" y="6716"/>
                  </a:cubicBezTo>
                  <a:cubicBezTo>
                    <a:pt x="7478" y="6704"/>
                    <a:pt x="7537" y="6668"/>
                    <a:pt x="7597" y="6657"/>
                  </a:cubicBezTo>
                  <a:cubicBezTo>
                    <a:pt x="7656" y="6645"/>
                    <a:pt x="7680" y="6597"/>
                    <a:pt x="7704" y="6537"/>
                  </a:cubicBezTo>
                  <a:lnTo>
                    <a:pt x="7823" y="5930"/>
                  </a:lnTo>
                  <a:close/>
                  <a:moveTo>
                    <a:pt x="4454" y="1"/>
                  </a:moveTo>
                  <a:cubicBezTo>
                    <a:pt x="3739" y="1"/>
                    <a:pt x="3025" y="180"/>
                    <a:pt x="2382" y="513"/>
                  </a:cubicBezTo>
                  <a:cubicBezTo>
                    <a:pt x="2310" y="561"/>
                    <a:pt x="2287" y="644"/>
                    <a:pt x="2322" y="715"/>
                  </a:cubicBezTo>
                  <a:cubicBezTo>
                    <a:pt x="2354" y="770"/>
                    <a:pt x="2405" y="799"/>
                    <a:pt x="2458" y="799"/>
                  </a:cubicBezTo>
                  <a:cubicBezTo>
                    <a:pt x="2485" y="799"/>
                    <a:pt x="2512" y="791"/>
                    <a:pt x="2537" y="775"/>
                  </a:cubicBezTo>
                  <a:cubicBezTo>
                    <a:pt x="3132" y="465"/>
                    <a:pt x="3787" y="299"/>
                    <a:pt x="4454" y="299"/>
                  </a:cubicBezTo>
                  <a:cubicBezTo>
                    <a:pt x="6728" y="299"/>
                    <a:pt x="8597" y="2168"/>
                    <a:pt x="8597" y="4442"/>
                  </a:cubicBezTo>
                  <a:cubicBezTo>
                    <a:pt x="8597" y="4847"/>
                    <a:pt x="8537" y="5228"/>
                    <a:pt x="8430" y="5621"/>
                  </a:cubicBezTo>
                  <a:lnTo>
                    <a:pt x="7740" y="5621"/>
                  </a:lnTo>
                  <a:cubicBezTo>
                    <a:pt x="7668" y="5621"/>
                    <a:pt x="7609" y="5656"/>
                    <a:pt x="7597" y="5728"/>
                  </a:cubicBezTo>
                  <a:lnTo>
                    <a:pt x="7466" y="6371"/>
                  </a:lnTo>
                  <a:lnTo>
                    <a:pt x="7442" y="6371"/>
                  </a:lnTo>
                  <a:lnTo>
                    <a:pt x="6942" y="5966"/>
                  </a:lnTo>
                  <a:cubicBezTo>
                    <a:pt x="6912" y="5948"/>
                    <a:pt x="6879" y="5939"/>
                    <a:pt x="6847" y="5939"/>
                  </a:cubicBezTo>
                  <a:cubicBezTo>
                    <a:pt x="6814" y="5939"/>
                    <a:pt x="6781" y="5948"/>
                    <a:pt x="6751" y="5966"/>
                  </a:cubicBezTo>
                  <a:lnTo>
                    <a:pt x="6239" y="6407"/>
                  </a:lnTo>
                  <a:cubicBezTo>
                    <a:pt x="6180" y="6442"/>
                    <a:pt x="6168" y="6537"/>
                    <a:pt x="6216" y="6597"/>
                  </a:cubicBezTo>
                  <a:lnTo>
                    <a:pt x="6525" y="7180"/>
                  </a:lnTo>
                  <a:cubicBezTo>
                    <a:pt x="6525" y="7180"/>
                    <a:pt x="6525" y="7192"/>
                    <a:pt x="6513" y="7192"/>
                  </a:cubicBezTo>
                  <a:lnTo>
                    <a:pt x="5858" y="7204"/>
                  </a:lnTo>
                  <a:cubicBezTo>
                    <a:pt x="5775" y="7204"/>
                    <a:pt x="5716" y="7264"/>
                    <a:pt x="5704" y="7335"/>
                  </a:cubicBezTo>
                  <a:lnTo>
                    <a:pt x="5585" y="7990"/>
                  </a:lnTo>
                  <a:cubicBezTo>
                    <a:pt x="5573" y="8073"/>
                    <a:pt x="5620" y="8145"/>
                    <a:pt x="5680" y="8157"/>
                  </a:cubicBezTo>
                  <a:lnTo>
                    <a:pt x="6013" y="8288"/>
                  </a:lnTo>
                  <a:cubicBezTo>
                    <a:pt x="5525" y="8502"/>
                    <a:pt x="5001" y="8585"/>
                    <a:pt x="4454" y="8585"/>
                  </a:cubicBezTo>
                  <a:cubicBezTo>
                    <a:pt x="2179" y="8585"/>
                    <a:pt x="322" y="6728"/>
                    <a:pt x="322" y="4454"/>
                  </a:cubicBezTo>
                  <a:cubicBezTo>
                    <a:pt x="322" y="3168"/>
                    <a:pt x="894" y="2001"/>
                    <a:pt x="1894" y="1203"/>
                  </a:cubicBezTo>
                  <a:cubicBezTo>
                    <a:pt x="1965" y="1144"/>
                    <a:pt x="1965" y="1061"/>
                    <a:pt x="1929" y="989"/>
                  </a:cubicBezTo>
                  <a:cubicBezTo>
                    <a:pt x="1895" y="942"/>
                    <a:pt x="1850" y="921"/>
                    <a:pt x="1804" y="921"/>
                  </a:cubicBezTo>
                  <a:cubicBezTo>
                    <a:pt x="1769" y="921"/>
                    <a:pt x="1734" y="933"/>
                    <a:pt x="1703" y="953"/>
                  </a:cubicBezTo>
                  <a:cubicBezTo>
                    <a:pt x="632" y="1799"/>
                    <a:pt x="1" y="3085"/>
                    <a:pt x="1" y="4454"/>
                  </a:cubicBezTo>
                  <a:cubicBezTo>
                    <a:pt x="1" y="5645"/>
                    <a:pt x="465" y="6764"/>
                    <a:pt x="1298" y="7597"/>
                  </a:cubicBezTo>
                  <a:cubicBezTo>
                    <a:pt x="2132" y="8431"/>
                    <a:pt x="3251" y="8883"/>
                    <a:pt x="4442" y="8883"/>
                  </a:cubicBezTo>
                  <a:cubicBezTo>
                    <a:pt x="5001" y="8883"/>
                    <a:pt x="5537" y="8788"/>
                    <a:pt x="6049" y="8585"/>
                  </a:cubicBezTo>
                  <a:lnTo>
                    <a:pt x="6049" y="8585"/>
                  </a:lnTo>
                  <a:lnTo>
                    <a:pt x="5775" y="8823"/>
                  </a:lnTo>
                  <a:cubicBezTo>
                    <a:pt x="5716" y="8871"/>
                    <a:pt x="5704" y="8966"/>
                    <a:pt x="5751" y="9026"/>
                  </a:cubicBezTo>
                  <a:lnTo>
                    <a:pt x="6073" y="9585"/>
                  </a:lnTo>
                  <a:cubicBezTo>
                    <a:pt x="6101" y="9632"/>
                    <a:pt x="6158" y="9664"/>
                    <a:pt x="6211" y="9664"/>
                  </a:cubicBezTo>
                  <a:cubicBezTo>
                    <a:pt x="6225" y="9664"/>
                    <a:pt x="6239" y="9662"/>
                    <a:pt x="6251" y="9657"/>
                  </a:cubicBezTo>
                  <a:lnTo>
                    <a:pt x="6882" y="9455"/>
                  </a:lnTo>
                  <a:cubicBezTo>
                    <a:pt x="6882" y="9455"/>
                    <a:pt x="6894" y="9455"/>
                    <a:pt x="6894" y="9466"/>
                  </a:cubicBezTo>
                  <a:lnTo>
                    <a:pt x="6787" y="10121"/>
                  </a:lnTo>
                  <a:cubicBezTo>
                    <a:pt x="6775" y="10193"/>
                    <a:pt x="6823" y="10276"/>
                    <a:pt x="6894" y="10288"/>
                  </a:cubicBezTo>
                  <a:lnTo>
                    <a:pt x="7525" y="10514"/>
                  </a:lnTo>
                  <a:cubicBezTo>
                    <a:pt x="7537" y="10514"/>
                    <a:pt x="7549" y="10526"/>
                    <a:pt x="7585" y="10526"/>
                  </a:cubicBezTo>
                  <a:cubicBezTo>
                    <a:pt x="7644" y="10526"/>
                    <a:pt x="7680" y="10490"/>
                    <a:pt x="7716" y="10455"/>
                  </a:cubicBezTo>
                  <a:lnTo>
                    <a:pt x="8061" y="9883"/>
                  </a:lnTo>
                  <a:lnTo>
                    <a:pt x="8073" y="9883"/>
                  </a:lnTo>
                  <a:lnTo>
                    <a:pt x="8418" y="10455"/>
                  </a:lnTo>
                  <a:cubicBezTo>
                    <a:pt x="8445" y="10499"/>
                    <a:pt x="8497" y="10523"/>
                    <a:pt x="8547" y="10523"/>
                  </a:cubicBezTo>
                  <a:cubicBezTo>
                    <a:pt x="8565" y="10523"/>
                    <a:pt x="8582" y="10520"/>
                    <a:pt x="8597" y="10514"/>
                  </a:cubicBezTo>
                  <a:lnTo>
                    <a:pt x="9216" y="10288"/>
                  </a:lnTo>
                  <a:cubicBezTo>
                    <a:pt x="9287" y="10252"/>
                    <a:pt x="9323" y="10193"/>
                    <a:pt x="9323" y="10121"/>
                  </a:cubicBezTo>
                  <a:lnTo>
                    <a:pt x="9216" y="9466"/>
                  </a:lnTo>
                  <a:cubicBezTo>
                    <a:pt x="9216" y="9466"/>
                    <a:pt x="9228" y="9466"/>
                    <a:pt x="9228" y="9455"/>
                  </a:cubicBezTo>
                  <a:lnTo>
                    <a:pt x="9859" y="9657"/>
                  </a:lnTo>
                  <a:cubicBezTo>
                    <a:pt x="9878" y="9666"/>
                    <a:pt x="9897" y="9671"/>
                    <a:pt x="9916" y="9671"/>
                  </a:cubicBezTo>
                  <a:cubicBezTo>
                    <a:pt x="9966" y="9671"/>
                    <a:pt x="10011" y="9638"/>
                    <a:pt x="10038" y="9585"/>
                  </a:cubicBezTo>
                  <a:lnTo>
                    <a:pt x="10359" y="9026"/>
                  </a:lnTo>
                  <a:cubicBezTo>
                    <a:pt x="10395" y="8966"/>
                    <a:pt x="10395" y="8871"/>
                    <a:pt x="10335" y="8823"/>
                  </a:cubicBezTo>
                  <a:lnTo>
                    <a:pt x="9847" y="8395"/>
                  </a:lnTo>
                  <a:lnTo>
                    <a:pt x="9847" y="8383"/>
                  </a:lnTo>
                  <a:lnTo>
                    <a:pt x="10454" y="8145"/>
                  </a:lnTo>
                  <a:cubicBezTo>
                    <a:pt x="10460" y="8146"/>
                    <a:pt x="10465" y="8146"/>
                    <a:pt x="10470" y="8146"/>
                  </a:cubicBezTo>
                  <a:cubicBezTo>
                    <a:pt x="10532" y="8146"/>
                    <a:pt x="10572" y="8080"/>
                    <a:pt x="10561" y="8014"/>
                  </a:cubicBezTo>
                  <a:lnTo>
                    <a:pt x="10442" y="7359"/>
                  </a:lnTo>
                  <a:cubicBezTo>
                    <a:pt x="10419" y="7288"/>
                    <a:pt x="10359" y="7240"/>
                    <a:pt x="10288" y="7228"/>
                  </a:cubicBezTo>
                  <a:lnTo>
                    <a:pt x="9633" y="7204"/>
                  </a:lnTo>
                  <a:cubicBezTo>
                    <a:pt x="9633" y="7204"/>
                    <a:pt x="9633" y="7192"/>
                    <a:pt x="9621" y="7192"/>
                  </a:cubicBezTo>
                  <a:lnTo>
                    <a:pt x="9930" y="6609"/>
                  </a:lnTo>
                  <a:cubicBezTo>
                    <a:pt x="9966" y="6549"/>
                    <a:pt x="9942" y="6466"/>
                    <a:pt x="9907" y="6418"/>
                  </a:cubicBezTo>
                  <a:lnTo>
                    <a:pt x="9395" y="5990"/>
                  </a:lnTo>
                  <a:cubicBezTo>
                    <a:pt x="9365" y="5966"/>
                    <a:pt x="9332" y="5954"/>
                    <a:pt x="9299" y="5954"/>
                  </a:cubicBezTo>
                  <a:cubicBezTo>
                    <a:pt x="9267" y="5954"/>
                    <a:pt x="9234" y="5966"/>
                    <a:pt x="9204" y="5990"/>
                  </a:cubicBezTo>
                  <a:lnTo>
                    <a:pt x="8692" y="6395"/>
                  </a:lnTo>
                  <a:lnTo>
                    <a:pt x="8680" y="6395"/>
                  </a:lnTo>
                  <a:lnTo>
                    <a:pt x="8609" y="6049"/>
                  </a:lnTo>
                  <a:lnTo>
                    <a:pt x="8609" y="6037"/>
                  </a:lnTo>
                  <a:cubicBezTo>
                    <a:pt x="8799" y="5525"/>
                    <a:pt x="8895" y="5002"/>
                    <a:pt x="8895" y="4454"/>
                  </a:cubicBezTo>
                  <a:cubicBezTo>
                    <a:pt x="8895" y="3263"/>
                    <a:pt x="8430" y="2144"/>
                    <a:pt x="7597" y="1311"/>
                  </a:cubicBezTo>
                  <a:cubicBezTo>
                    <a:pt x="6763" y="477"/>
                    <a:pt x="5644" y="1"/>
                    <a:pt x="44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25"/>
          <p:cNvGrpSpPr/>
          <p:nvPr/>
        </p:nvGrpSpPr>
        <p:grpSpPr>
          <a:xfrm>
            <a:off x="4597091" y="2841841"/>
            <a:ext cx="503996" cy="607384"/>
            <a:chOff x="4019984" y="3805393"/>
            <a:chExt cx="293704" cy="353954"/>
          </a:xfrm>
          <a:solidFill>
            <a:srgbClr val="DED6D3"/>
          </a:solidFill>
        </p:grpSpPr>
        <p:sp>
          <p:nvSpPr>
            <p:cNvPr id="626" name="Google Shape;626;p25"/>
            <p:cNvSpPr/>
            <p:nvPr/>
          </p:nvSpPr>
          <p:spPr>
            <a:xfrm>
              <a:off x="4019984" y="3805393"/>
              <a:ext cx="293704" cy="353954"/>
            </a:xfrm>
            <a:custGeom>
              <a:avLst/>
              <a:gdLst/>
              <a:ahLst/>
              <a:cxnLst/>
              <a:rect l="l" t="t" r="r" b="b"/>
              <a:pathLst>
                <a:path w="9228" h="11121" extrusionOk="0">
                  <a:moveTo>
                    <a:pt x="477" y="1084"/>
                  </a:moveTo>
                  <a:cubicBezTo>
                    <a:pt x="727" y="1084"/>
                    <a:pt x="977" y="1215"/>
                    <a:pt x="1108" y="1429"/>
                  </a:cubicBezTo>
                  <a:lnTo>
                    <a:pt x="1251" y="1608"/>
                  </a:lnTo>
                  <a:cubicBezTo>
                    <a:pt x="1382" y="1798"/>
                    <a:pt x="1608" y="1917"/>
                    <a:pt x="1822" y="1917"/>
                  </a:cubicBezTo>
                  <a:lnTo>
                    <a:pt x="1822" y="2620"/>
                  </a:lnTo>
                  <a:cubicBezTo>
                    <a:pt x="1822" y="3120"/>
                    <a:pt x="1906" y="3596"/>
                    <a:pt x="2049" y="4072"/>
                  </a:cubicBezTo>
                  <a:cubicBezTo>
                    <a:pt x="1918" y="4001"/>
                    <a:pt x="1775" y="3929"/>
                    <a:pt x="1620" y="3870"/>
                  </a:cubicBezTo>
                  <a:cubicBezTo>
                    <a:pt x="1298" y="3739"/>
                    <a:pt x="965" y="3596"/>
                    <a:pt x="727" y="3334"/>
                  </a:cubicBezTo>
                  <a:cubicBezTo>
                    <a:pt x="441" y="3024"/>
                    <a:pt x="310" y="2560"/>
                    <a:pt x="310" y="1929"/>
                  </a:cubicBezTo>
                  <a:lnTo>
                    <a:pt x="310" y="1250"/>
                  </a:lnTo>
                  <a:cubicBezTo>
                    <a:pt x="310" y="1203"/>
                    <a:pt x="322" y="1155"/>
                    <a:pt x="358" y="1131"/>
                  </a:cubicBezTo>
                  <a:cubicBezTo>
                    <a:pt x="382" y="1096"/>
                    <a:pt x="429" y="1084"/>
                    <a:pt x="477" y="1084"/>
                  </a:cubicBezTo>
                  <a:close/>
                  <a:moveTo>
                    <a:pt x="8704" y="1084"/>
                  </a:moveTo>
                  <a:cubicBezTo>
                    <a:pt x="8752" y="1084"/>
                    <a:pt x="8799" y="1096"/>
                    <a:pt x="8823" y="1131"/>
                  </a:cubicBezTo>
                  <a:cubicBezTo>
                    <a:pt x="8847" y="1155"/>
                    <a:pt x="8871" y="1203"/>
                    <a:pt x="8871" y="1250"/>
                  </a:cubicBezTo>
                  <a:lnTo>
                    <a:pt x="8871" y="1929"/>
                  </a:lnTo>
                  <a:lnTo>
                    <a:pt x="8883" y="1929"/>
                  </a:lnTo>
                  <a:cubicBezTo>
                    <a:pt x="8883" y="2572"/>
                    <a:pt x="8752" y="3036"/>
                    <a:pt x="8466" y="3334"/>
                  </a:cubicBezTo>
                  <a:cubicBezTo>
                    <a:pt x="8228" y="3596"/>
                    <a:pt x="7883" y="3739"/>
                    <a:pt x="7573" y="3870"/>
                  </a:cubicBezTo>
                  <a:cubicBezTo>
                    <a:pt x="7430" y="3929"/>
                    <a:pt x="7263" y="3989"/>
                    <a:pt x="7133" y="4072"/>
                  </a:cubicBezTo>
                  <a:cubicBezTo>
                    <a:pt x="7275" y="3620"/>
                    <a:pt x="7347" y="3120"/>
                    <a:pt x="7347" y="2620"/>
                  </a:cubicBezTo>
                  <a:lnTo>
                    <a:pt x="7347" y="1917"/>
                  </a:lnTo>
                  <a:cubicBezTo>
                    <a:pt x="7585" y="1917"/>
                    <a:pt x="7799" y="1798"/>
                    <a:pt x="7930" y="1608"/>
                  </a:cubicBezTo>
                  <a:lnTo>
                    <a:pt x="8061" y="1429"/>
                  </a:lnTo>
                  <a:cubicBezTo>
                    <a:pt x="8216" y="1215"/>
                    <a:pt x="8454" y="1084"/>
                    <a:pt x="8704" y="1084"/>
                  </a:cubicBezTo>
                  <a:close/>
                  <a:moveTo>
                    <a:pt x="7347" y="345"/>
                  </a:moveTo>
                  <a:lnTo>
                    <a:pt x="7347" y="726"/>
                  </a:lnTo>
                  <a:lnTo>
                    <a:pt x="5954" y="726"/>
                  </a:lnTo>
                  <a:cubicBezTo>
                    <a:pt x="5859" y="726"/>
                    <a:pt x="5787" y="798"/>
                    <a:pt x="5787" y="893"/>
                  </a:cubicBezTo>
                  <a:cubicBezTo>
                    <a:pt x="5787" y="976"/>
                    <a:pt x="5859" y="1060"/>
                    <a:pt x="5954" y="1060"/>
                  </a:cubicBezTo>
                  <a:lnTo>
                    <a:pt x="7013" y="1060"/>
                  </a:lnTo>
                  <a:lnTo>
                    <a:pt x="7013" y="2620"/>
                  </a:lnTo>
                  <a:cubicBezTo>
                    <a:pt x="7037" y="4036"/>
                    <a:pt x="6359" y="5382"/>
                    <a:pt x="5204" y="6239"/>
                  </a:cubicBezTo>
                  <a:lnTo>
                    <a:pt x="5085" y="6322"/>
                  </a:lnTo>
                  <a:cubicBezTo>
                    <a:pt x="5061" y="6322"/>
                    <a:pt x="5025" y="6310"/>
                    <a:pt x="5001" y="6310"/>
                  </a:cubicBezTo>
                  <a:lnTo>
                    <a:pt x="4192" y="6310"/>
                  </a:lnTo>
                  <a:cubicBezTo>
                    <a:pt x="4168" y="6310"/>
                    <a:pt x="4132" y="6310"/>
                    <a:pt x="4108" y="6322"/>
                  </a:cubicBezTo>
                  <a:lnTo>
                    <a:pt x="3989" y="6239"/>
                  </a:lnTo>
                  <a:cubicBezTo>
                    <a:pt x="2846" y="5382"/>
                    <a:pt x="2156" y="4048"/>
                    <a:pt x="2156" y="2620"/>
                  </a:cubicBezTo>
                  <a:lnTo>
                    <a:pt x="2156" y="1060"/>
                  </a:lnTo>
                  <a:lnTo>
                    <a:pt x="5204" y="1060"/>
                  </a:lnTo>
                  <a:cubicBezTo>
                    <a:pt x="5299" y="1060"/>
                    <a:pt x="5370" y="976"/>
                    <a:pt x="5370" y="893"/>
                  </a:cubicBezTo>
                  <a:cubicBezTo>
                    <a:pt x="5370" y="798"/>
                    <a:pt x="5299" y="726"/>
                    <a:pt x="5204" y="726"/>
                  </a:cubicBezTo>
                  <a:lnTo>
                    <a:pt x="1810" y="726"/>
                  </a:lnTo>
                  <a:lnTo>
                    <a:pt x="1810" y="345"/>
                  </a:lnTo>
                  <a:close/>
                  <a:moveTo>
                    <a:pt x="5001" y="6632"/>
                  </a:moveTo>
                  <a:cubicBezTo>
                    <a:pt x="5061" y="6632"/>
                    <a:pt x="5108" y="6680"/>
                    <a:pt x="5108" y="6739"/>
                  </a:cubicBezTo>
                  <a:lnTo>
                    <a:pt x="5108" y="6858"/>
                  </a:lnTo>
                  <a:cubicBezTo>
                    <a:pt x="5108" y="6918"/>
                    <a:pt x="5061" y="6965"/>
                    <a:pt x="5001" y="6965"/>
                  </a:cubicBezTo>
                  <a:lnTo>
                    <a:pt x="4192" y="6965"/>
                  </a:lnTo>
                  <a:cubicBezTo>
                    <a:pt x="4132" y="6965"/>
                    <a:pt x="4085" y="6918"/>
                    <a:pt x="4085" y="6858"/>
                  </a:cubicBezTo>
                  <a:lnTo>
                    <a:pt x="4085" y="6739"/>
                  </a:lnTo>
                  <a:cubicBezTo>
                    <a:pt x="4085" y="6680"/>
                    <a:pt x="4132" y="6632"/>
                    <a:pt x="4192" y="6632"/>
                  </a:cubicBezTo>
                  <a:close/>
                  <a:moveTo>
                    <a:pt x="4787" y="7287"/>
                  </a:moveTo>
                  <a:lnTo>
                    <a:pt x="4787" y="8882"/>
                  </a:lnTo>
                  <a:lnTo>
                    <a:pt x="4406" y="8882"/>
                  </a:lnTo>
                  <a:lnTo>
                    <a:pt x="4406" y="7287"/>
                  </a:lnTo>
                  <a:close/>
                  <a:moveTo>
                    <a:pt x="5609" y="9216"/>
                  </a:moveTo>
                  <a:cubicBezTo>
                    <a:pt x="5728" y="9216"/>
                    <a:pt x="5823" y="9299"/>
                    <a:pt x="5823" y="9418"/>
                  </a:cubicBezTo>
                  <a:lnTo>
                    <a:pt x="5823" y="9609"/>
                  </a:lnTo>
                  <a:lnTo>
                    <a:pt x="4370" y="9609"/>
                  </a:lnTo>
                  <a:cubicBezTo>
                    <a:pt x="4287" y="9609"/>
                    <a:pt x="4204" y="9680"/>
                    <a:pt x="4204" y="9775"/>
                  </a:cubicBezTo>
                  <a:cubicBezTo>
                    <a:pt x="4204" y="9870"/>
                    <a:pt x="4287" y="9942"/>
                    <a:pt x="4370" y="9942"/>
                  </a:cubicBezTo>
                  <a:lnTo>
                    <a:pt x="6585" y="9942"/>
                  </a:lnTo>
                  <a:cubicBezTo>
                    <a:pt x="6609" y="9942"/>
                    <a:pt x="6621" y="9954"/>
                    <a:pt x="6632" y="9966"/>
                  </a:cubicBezTo>
                  <a:lnTo>
                    <a:pt x="6787" y="10763"/>
                  </a:lnTo>
                  <a:cubicBezTo>
                    <a:pt x="6787" y="10775"/>
                    <a:pt x="6787" y="10787"/>
                    <a:pt x="6763" y="10787"/>
                  </a:cubicBezTo>
                  <a:cubicBezTo>
                    <a:pt x="6763" y="10787"/>
                    <a:pt x="6752" y="10799"/>
                    <a:pt x="6740" y="10799"/>
                  </a:cubicBezTo>
                  <a:lnTo>
                    <a:pt x="2453" y="10799"/>
                  </a:lnTo>
                  <a:cubicBezTo>
                    <a:pt x="2441" y="10799"/>
                    <a:pt x="2418" y="10787"/>
                    <a:pt x="2418" y="10787"/>
                  </a:cubicBezTo>
                  <a:cubicBezTo>
                    <a:pt x="2418" y="10787"/>
                    <a:pt x="2406" y="10775"/>
                    <a:pt x="2406" y="10763"/>
                  </a:cubicBezTo>
                  <a:lnTo>
                    <a:pt x="2561" y="9966"/>
                  </a:lnTo>
                  <a:cubicBezTo>
                    <a:pt x="2561" y="9954"/>
                    <a:pt x="2572" y="9942"/>
                    <a:pt x="2596" y="9942"/>
                  </a:cubicBezTo>
                  <a:lnTo>
                    <a:pt x="3596" y="9942"/>
                  </a:lnTo>
                  <a:cubicBezTo>
                    <a:pt x="3692" y="9942"/>
                    <a:pt x="3763" y="9870"/>
                    <a:pt x="3763" y="9775"/>
                  </a:cubicBezTo>
                  <a:cubicBezTo>
                    <a:pt x="3763" y="9680"/>
                    <a:pt x="3692" y="9609"/>
                    <a:pt x="3596" y="9609"/>
                  </a:cubicBezTo>
                  <a:lnTo>
                    <a:pt x="3370" y="9609"/>
                  </a:lnTo>
                  <a:lnTo>
                    <a:pt x="3370" y="9418"/>
                  </a:lnTo>
                  <a:cubicBezTo>
                    <a:pt x="3370" y="9299"/>
                    <a:pt x="3465" y="9216"/>
                    <a:pt x="3584" y="9216"/>
                  </a:cubicBezTo>
                  <a:close/>
                  <a:moveTo>
                    <a:pt x="1810" y="0"/>
                  </a:moveTo>
                  <a:cubicBezTo>
                    <a:pt x="1656" y="0"/>
                    <a:pt x="1501" y="131"/>
                    <a:pt x="1501" y="310"/>
                  </a:cubicBezTo>
                  <a:lnTo>
                    <a:pt x="1501" y="726"/>
                  </a:lnTo>
                  <a:cubicBezTo>
                    <a:pt x="1501" y="893"/>
                    <a:pt x="1632" y="1036"/>
                    <a:pt x="1810" y="1036"/>
                  </a:cubicBezTo>
                  <a:lnTo>
                    <a:pt x="1846" y="1036"/>
                  </a:lnTo>
                  <a:lnTo>
                    <a:pt x="1846" y="1572"/>
                  </a:lnTo>
                  <a:cubicBezTo>
                    <a:pt x="1727" y="1572"/>
                    <a:pt x="1608" y="1512"/>
                    <a:pt x="1537" y="1417"/>
                  </a:cubicBezTo>
                  <a:lnTo>
                    <a:pt x="1394" y="1238"/>
                  </a:lnTo>
                  <a:cubicBezTo>
                    <a:pt x="1191" y="941"/>
                    <a:pt x="846" y="762"/>
                    <a:pt x="489" y="762"/>
                  </a:cubicBezTo>
                  <a:cubicBezTo>
                    <a:pt x="358" y="762"/>
                    <a:pt x="239" y="798"/>
                    <a:pt x="144" y="905"/>
                  </a:cubicBezTo>
                  <a:cubicBezTo>
                    <a:pt x="60" y="1000"/>
                    <a:pt x="1" y="1131"/>
                    <a:pt x="1" y="1250"/>
                  </a:cubicBezTo>
                  <a:lnTo>
                    <a:pt x="1" y="1929"/>
                  </a:lnTo>
                  <a:cubicBezTo>
                    <a:pt x="1" y="3560"/>
                    <a:pt x="834" y="3894"/>
                    <a:pt x="1501" y="4179"/>
                  </a:cubicBezTo>
                  <a:cubicBezTo>
                    <a:pt x="1870" y="4334"/>
                    <a:pt x="2203" y="4465"/>
                    <a:pt x="2370" y="4786"/>
                  </a:cubicBezTo>
                  <a:cubicBezTo>
                    <a:pt x="2406" y="4882"/>
                    <a:pt x="2394" y="4965"/>
                    <a:pt x="2334" y="5025"/>
                  </a:cubicBezTo>
                  <a:cubicBezTo>
                    <a:pt x="2284" y="5092"/>
                    <a:pt x="2191" y="5124"/>
                    <a:pt x="2108" y="5124"/>
                  </a:cubicBezTo>
                  <a:cubicBezTo>
                    <a:pt x="2073" y="5124"/>
                    <a:pt x="2041" y="5118"/>
                    <a:pt x="2013" y="5108"/>
                  </a:cubicBezTo>
                  <a:cubicBezTo>
                    <a:pt x="1894" y="5060"/>
                    <a:pt x="1870" y="4906"/>
                    <a:pt x="1870" y="4786"/>
                  </a:cubicBezTo>
                  <a:cubicBezTo>
                    <a:pt x="1870" y="4703"/>
                    <a:pt x="1810" y="4632"/>
                    <a:pt x="1727" y="4632"/>
                  </a:cubicBezTo>
                  <a:cubicBezTo>
                    <a:pt x="1632" y="4632"/>
                    <a:pt x="1560" y="4691"/>
                    <a:pt x="1560" y="4775"/>
                  </a:cubicBezTo>
                  <a:cubicBezTo>
                    <a:pt x="1560" y="4929"/>
                    <a:pt x="1572" y="5263"/>
                    <a:pt x="1894" y="5406"/>
                  </a:cubicBezTo>
                  <a:cubicBezTo>
                    <a:pt x="1965" y="5429"/>
                    <a:pt x="2037" y="5441"/>
                    <a:pt x="2108" y="5441"/>
                  </a:cubicBezTo>
                  <a:cubicBezTo>
                    <a:pt x="2275" y="5441"/>
                    <a:pt x="2453" y="5370"/>
                    <a:pt x="2572" y="5251"/>
                  </a:cubicBezTo>
                  <a:cubicBezTo>
                    <a:pt x="2584" y="5239"/>
                    <a:pt x="2608" y="5227"/>
                    <a:pt x="2608" y="5203"/>
                  </a:cubicBezTo>
                  <a:cubicBezTo>
                    <a:pt x="2918" y="5703"/>
                    <a:pt x="3323" y="6144"/>
                    <a:pt x="3811" y="6489"/>
                  </a:cubicBezTo>
                  <a:lnTo>
                    <a:pt x="3834" y="6501"/>
                  </a:lnTo>
                  <a:cubicBezTo>
                    <a:pt x="3799" y="6561"/>
                    <a:pt x="3775" y="6656"/>
                    <a:pt x="3775" y="6727"/>
                  </a:cubicBezTo>
                  <a:lnTo>
                    <a:pt x="3775" y="6846"/>
                  </a:lnTo>
                  <a:cubicBezTo>
                    <a:pt x="3775" y="7037"/>
                    <a:pt x="3918" y="7215"/>
                    <a:pt x="4096" y="7263"/>
                  </a:cubicBezTo>
                  <a:lnTo>
                    <a:pt x="4096" y="8870"/>
                  </a:lnTo>
                  <a:lnTo>
                    <a:pt x="3596" y="8870"/>
                  </a:lnTo>
                  <a:cubicBezTo>
                    <a:pt x="3299" y="8870"/>
                    <a:pt x="3061" y="9108"/>
                    <a:pt x="3061" y="9406"/>
                  </a:cubicBezTo>
                  <a:lnTo>
                    <a:pt x="3061" y="9597"/>
                  </a:lnTo>
                  <a:lnTo>
                    <a:pt x="2620" y="9597"/>
                  </a:lnTo>
                  <a:cubicBezTo>
                    <a:pt x="2441" y="9597"/>
                    <a:pt x="2287" y="9716"/>
                    <a:pt x="2263" y="9894"/>
                  </a:cubicBezTo>
                  <a:lnTo>
                    <a:pt x="2108" y="10680"/>
                  </a:lnTo>
                  <a:cubicBezTo>
                    <a:pt x="2096" y="10787"/>
                    <a:pt x="2108" y="10906"/>
                    <a:pt x="2191" y="10978"/>
                  </a:cubicBezTo>
                  <a:cubicBezTo>
                    <a:pt x="2263" y="11073"/>
                    <a:pt x="2370" y="11121"/>
                    <a:pt x="2465" y="11121"/>
                  </a:cubicBezTo>
                  <a:lnTo>
                    <a:pt x="6752" y="11121"/>
                  </a:lnTo>
                  <a:cubicBezTo>
                    <a:pt x="6859" y="11121"/>
                    <a:pt x="6966" y="11073"/>
                    <a:pt x="7037" y="10978"/>
                  </a:cubicBezTo>
                  <a:cubicBezTo>
                    <a:pt x="7109" y="10894"/>
                    <a:pt x="7144" y="10787"/>
                    <a:pt x="7109" y="10680"/>
                  </a:cubicBezTo>
                  <a:lnTo>
                    <a:pt x="6966" y="9894"/>
                  </a:lnTo>
                  <a:cubicBezTo>
                    <a:pt x="6930" y="9716"/>
                    <a:pt x="6787" y="9597"/>
                    <a:pt x="6609" y="9597"/>
                  </a:cubicBezTo>
                  <a:lnTo>
                    <a:pt x="6156" y="9597"/>
                  </a:lnTo>
                  <a:lnTo>
                    <a:pt x="6156" y="9406"/>
                  </a:lnTo>
                  <a:cubicBezTo>
                    <a:pt x="6156" y="9108"/>
                    <a:pt x="5918" y="8870"/>
                    <a:pt x="5620" y="8870"/>
                  </a:cubicBezTo>
                  <a:lnTo>
                    <a:pt x="5132" y="8870"/>
                  </a:lnTo>
                  <a:lnTo>
                    <a:pt x="5132" y="7263"/>
                  </a:lnTo>
                  <a:cubicBezTo>
                    <a:pt x="5311" y="7215"/>
                    <a:pt x="5442" y="7037"/>
                    <a:pt x="5442" y="6846"/>
                  </a:cubicBezTo>
                  <a:lnTo>
                    <a:pt x="5442" y="6727"/>
                  </a:lnTo>
                  <a:cubicBezTo>
                    <a:pt x="5442" y="6632"/>
                    <a:pt x="5418" y="6561"/>
                    <a:pt x="5382" y="6501"/>
                  </a:cubicBezTo>
                  <a:lnTo>
                    <a:pt x="5418" y="6489"/>
                  </a:lnTo>
                  <a:cubicBezTo>
                    <a:pt x="5894" y="6132"/>
                    <a:pt x="6311" y="5703"/>
                    <a:pt x="6621" y="5203"/>
                  </a:cubicBezTo>
                  <a:cubicBezTo>
                    <a:pt x="6632" y="5227"/>
                    <a:pt x="6656" y="5239"/>
                    <a:pt x="6656" y="5251"/>
                  </a:cubicBezTo>
                  <a:cubicBezTo>
                    <a:pt x="6775" y="5382"/>
                    <a:pt x="6954" y="5441"/>
                    <a:pt x="7109" y="5441"/>
                  </a:cubicBezTo>
                  <a:cubicBezTo>
                    <a:pt x="7192" y="5441"/>
                    <a:pt x="7263" y="5429"/>
                    <a:pt x="7335" y="5406"/>
                  </a:cubicBezTo>
                  <a:cubicBezTo>
                    <a:pt x="7644" y="5263"/>
                    <a:pt x="7668" y="4929"/>
                    <a:pt x="7668" y="4775"/>
                  </a:cubicBezTo>
                  <a:cubicBezTo>
                    <a:pt x="7668" y="4701"/>
                    <a:pt x="7603" y="4628"/>
                    <a:pt x="7531" y="4628"/>
                  </a:cubicBezTo>
                  <a:cubicBezTo>
                    <a:pt x="7521" y="4628"/>
                    <a:pt x="7511" y="4629"/>
                    <a:pt x="7502" y="4632"/>
                  </a:cubicBezTo>
                  <a:cubicBezTo>
                    <a:pt x="7406" y="4632"/>
                    <a:pt x="7335" y="4703"/>
                    <a:pt x="7347" y="4786"/>
                  </a:cubicBezTo>
                  <a:cubicBezTo>
                    <a:pt x="7347" y="4906"/>
                    <a:pt x="7335" y="5048"/>
                    <a:pt x="7216" y="5108"/>
                  </a:cubicBezTo>
                  <a:cubicBezTo>
                    <a:pt x="7188" y="5117"/>
                    <a:pt x="7158" y="5122"/>
                    <a:pt x="7128" y="5122"/>
                  </a:cubicBezTo>
                  <a:cubicBezTo>
                    <a:pt x="7043" y="5122"/>
                    <a:pt x="6956" y="5086"/>
                    <a:pt x="6894" y="5025"/>
                  </a:cubicBezTo>
                  <a:cubicBezTo>
                    <a:pt x="6835" y="4953"/>
                    <a:pt x="6811" y="4882"/>
                    <a:pt x="6859" y="4786"/>
                  </a:cubicBezTo>
                  <a:cubicBezTo>
                    <a:pt x="7025" y="4465"/>
                    <a:pt x="7335" y="4334"/>
                    <a:pt x="7728" y="4179"/>
                  </a:cubicBezTo>
                  <a:cubicBezTo>
                    <a:pt x="8395" y="3917"/>
                    <a:pt x="9228" y="3572"/>
                    <a:pt x="9228" y="1929"/>
                  </a:cubicBezTo>
                  <a:lnTo>
                    <a:pt x="9228" y="1250"/>
                  </a:lnTo>
                  <a:cubicBezTo>
                    <a:pt x="9216" y="1131"/>
                    <a:pt x="9168" y="1000"/>
                    <a:pt x="9061" y="905"/>
                  </a:cubicBezTo>
                  <a:cubicBezTo>
                    <a:pt x="8978" y="822"/>
                    <a:pt x="8859" y="762"/>
                    <a:pt x="8716" y="762"/>
                  </a:cubicBezTo>
                  <a:cubicBezTo>
                    <a:pt x="8359" y="762"/>
                    <a:pt x="8025" y="941"/>
                    <a:pt x="7811" y="1238"/>
                  </a:cubicBezTo>
                  <a:lnTo>
                    <a:pt x="7680" y="1417"/>
                  </a:lnTo>
                  <a:cubicBezTo>
                    <a:pt x="7609" y="1512"/>
                    <a:pt x="7490" y="1572"/>
                    <a:pt x="7371" y="1572"/>
                  </a:cubicBezTo>
                  <a:lnTo>
                    <a:pt x="7371" y="1036"/>
                  </a:lnTo>
                  <a:lnTo>
                    <a:pt x="7394" y="1036"/>
                  </a:lnTo>
                  <a:cubicBezTo>
                    <a:pt x="7561" y="1036"/>
                    <a:pt x="7704" y="905"/>
                    <a:pt x="7704" y="726"/>
                  </a:cubicBezTo>
                  <a:lnTo>
                    <a:pt x="7704" y="310"/>
                  </a:lnTo>
                  <a:cubicBezTo>
                    <a:pt x="7704" y="143"/>
                    <a:pt x="7573" y="0"/>
                    <a:pt x="7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4118903" y="3867139"/>
              <a:ext cx="93987" cy="87971"/>
            </a:xfrm>
            <a:custGeom>
              <a:avLst/>
              <a:gdLst/>
              <a:ahLst/>
              <a:cxnLst/>
              <a:rect l="l" t="t" r="r" b="b"/>
              <a:pathLst>
                <a:path w="2953" h="2764" extrusionOk="0">
                  <a:moveTo>
                    <a:pt x="1477" y="489"/>
                  </a:moveTo>
                  <a:lnTo>
                    <a:pt x="1727" y="989"/>
                  </a:lnTo>
                  <a:cubicBezTo>
                    <a:pt x="1762" y="1049"/>
                    <a:pt x="1822" y="1096"/>
                    <a:pt x="1881" y="1096"/>
                  </a:cubicBezTo>
                  <a:lnTo>
                    <a:pt x="2441" y="1180"/>
                  </a:lnTo>
                  <a:lnTo>
                    <a:pt x="2036" y="1584"/>
                  </a:lnTo>
                  <a:cubicBezTo>
                    <a:pt x="2000" y="1632"/>
                    <a:pt x="1977" y="1692"/>
                    <a:pt x="1977" y="1763"/>
                  </a:cubicBezTo>
                  <a:lnTo>
                    <a:pt x="2072" y="2335"/>
                  </a:lnTo>
                  <a:lnTo>
                    <a:pt x="1560" y="2061"/>
                  </a:lnTo>
                  <a:cubicBezTo>
                    <a:pt x="1536" y="2049"/>
                    <a:pt x="1500" y="2037"/>
                    <a:pt x="1477" y="2037"/>
                  </a:cubicBezTo>
                  <a:cubicBezTo>
                    <a:pt x="1441" y="2037"/>
                    <a:pt x="1417" y="2049"/>
                    <a:pt x="1381" y="2061"/>
                  </a:cubicBezTo>
                  <a:lnTo>
                    <a:pt x="881" y="2335"/>
                  </a:lnTo>
                  <a:lnTo>
                    <a:pt x="965" y="1763"/>
                  </a:lnTo>
                  <a:cubicBezTo>
                    <a:pt x="988" y="1703"/>
                    <a:pt x="953" y="1632"/>
                    <a:pt x="905" y="1584"/>
                  </a:cubicBezTo>
                  <a:lnTo>
                    <a:pt x="512" y="1180"/>
                  </a:lnTo>
                  <a:lnTo>
                    <a:pt x="1072" y="1096"/>
                  </a:lnTo>
                  <a:cubicBezTo>
                    <a:pt x="1131" y="1084"/>
                    <a:pt x="1191" y="1049"/>
                    <a:pt x="1227" y="989"/>
                  </a:cubicBezTo>
                  <a:lnTo>
                    <a:pt x="1477" y="489"/>
                  </a:lnTo>
                  <a:close/>
                  <a:moveTo>
                    <a:pt x="1477" y="1"/>
                  </a:moveTo>
                  <a:cubicBezTo>
                    <a:pt x="1405" y="1"/>
                    <a:pt x="1322" y="49"/>
                    <a:pt x="1298" y="108"/>
                  </a:cubicBezTo>
                  <a:lnTo>
                    <a:pt x="953" y="799"/>
                  </a:lnTo>
                  <a:lnTo>
                    <a:pt x="191" y="906"/>
                  </a:lnTo>
                  <a:cubicBezTo>
                    <a:pt x="119" y="918"/>
                    <a:pt x="60" y="965"/>
                    <a:pt x="36" y="1037"/>
                  </a:cubicBezTo>
                  <a:cubicBezTo>
                    <a:pt x="0" y="1108"/>
                    <a:pt x="36" y="1180"/>
                    <a:pt x="72" y="1227"/>
                  </a:cubicBezTo>
                  <a:lnTo>
                    <a:pt x="631" y="1763"/>
                  </a:lnTo>
                  <a:lnTo>
                    <a:pt x="488" y="2525"/>
                  </a:lnTo>
                  <a:cubicBezTo>
                    <a:pt x="476" y="2596"/>
                    <a:pt x="512" y="2668"/>
                    <a:pt x="572" y="2716"/>
                  </a:cubicBezTo>
                  <a:cubicBezTo>
                    <a:pt x="604" y="2741"/>
                    <a:pt x="639" y="2753"/>
                    <a:pt x="676" y="2753"/>
                  </a:cubicBezTo>
                  <a:cubicBezTo>
                    <a:pt x="708" y="2753"/>
                    <a:pt x="741" y="2744"/>
                    <a:pt x="774" y="2727"/>
                  </a:cubicBezTo>
                  <a:lnTo>
                    <a:pt x="1465" y="2370"/>
                  </a:lnTo>
                  <a:lnTo>
                    <a:pt x="2143" y="2727"/>
                  </a:lnTo>
                  <a:cubicBezTo>
                    <a:pt x="2179" y="2751"/>
                    <a:pt x="2203" y="2763"/>
                    <a:pt x="2239" y="2763"/>
                  </a:cubicBezTo>
                  <a:cubicBezTo>
                    <a:pt x="2274" y="2763"/>
                    <a:pt x="2310" y="2751"/>
                    <a:pt x="2358" y="2716"/>
                  </a:cubicBezTo>
                  <a:cubicBezTo>
                    <a:pt x="2417" y="2668"/>
                    <a:pt x="2441" y="2596"/>
                    <a:pt x="2429" y="2525"/>
                  </a:cubicBezTo>
                  <a:lnTo>
                    <a:pt x="2298" y="1763"/>
                  </a:lnTo>
                  <a:lnTo>
                    <a:pt x="2846" y="1227"/>
                  </a:lnTo>
                  <a:cubicBezTo>
                    <a:pt x="2917" y="1180"/>
                    <a:pt x="2953" y="1108"/>
                    <a:pt x="2917" y="1037"/>
                  </a:cubicBezTo>
                  <a:cubicBezTo>
                    <a:pt x="2893" y="965"/>
                    <a:pt x="2834" y="918"/>
                    <a:pt x="2751" y="906"/>
                  </a:cubicBezTo>
                  <a:lnTo>
                    <a:pt x="2000" y="799"/>
                  </a:lnTo>
                  <a:lnTo>
                    <a:pt x="1655" y="108"/>
                  </a:lnTo>
                  <a:cubicBezTo>
                    <a:pt x="1619" y="37"/>
                    <a:pt x="1548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25"/>
          <p:cNvGrpSpPr/>
          <p:nvPr/>
        </p:nvGrpSpPr>
        <p:grpSpPr>
          <a:xfrm>
            <a:off x="2056408" y="4057273"/>
            <a:ext cx="597608" cy="594059"/>
            <a:chOff x="3541011" y="3367320"/>
            <a:chExt cx="348257" cy="346188"/>
          </a:xfrm>
          <a:solidFill>
            <a:srgbClr val="DED6D3"/>
          </a:solidFill>
        </p:grpSpPr>
        <p:sp>
          <p:nvSpPr>
            <p:cNvPr id="629" name="Google Shape;629;p25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5A1CC4A-E91A-477A-9FF0-E212FD3AD9BA}"/>
              </a:ext>
            </a:extLst>
          </p:cNvPr>
          <p:cNvSpPr txBox="1"/>
          <p:nvPr/>
        </p:nvSpPr>
        <p:spPr>
          <a:xfrm>
            <a:off x="1409646" y="2257160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D29723D-CCDF-4A54-BA2A-E123FA6C7532}"/>
              </a:ext>
            </a:extLst>
          </p:cNvPr>
          <p:cNvSpPr txBox="1"/>
          <p:nvPr/>
        </p:nvSpPr>
        <p:spPr>
          <a:xfrm>
            <a:off x="3925136" y="3882485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6610E35-85C4-4E6F-A922-A71C2EC5A4CA}"/>
              </a:ext>
            </a:extLst>
          </p:cNvPr>
          <p:cNvSpPr txBox="1"/>
          <p:nvPr/>
        </p:nvSpPr>
        <p:spPr>
          <a:xfrm>
            <a:off x="6462394" y="2159872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94C924D-5F7D-453F-B945-7B2EEDBF211E}"/>
              </a:ext>
            </a:extLst>
          </p:cNvPr>
          <p:cNvSpPr txBox="1"/>
          <p:nvPr/>
        </p:nvSpPr>
        <p:spPr>
          <a:xfrm>
            <a:off x="8990893" y="3945652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grpSp>
        <p:nvGrpSpPr>
          <p:cNvPr id="29" name="Google Shape;44;p2">
            <a:extLst>
              <a:ext uri="{FF2B5EF4-FFF2-40B4-BE49-F238E27FC236}">
                <a16:creationId xmlns:a16="http://schemas.microsoft.com/office/drawing/2014/main" id="{CC281936-6895-415B-BE59-F0A6B48FCE3D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30" name="Google Shape;45;p2">
              <a:extLst>
                <a:ext uri="{FF2B5EF4-FFF2-40B4-BE49-F238E27FC236}">
                  <a16:creationId xmlns:a16="http://schemas.microsoft.com/office/drawing/2014/main" id="{01C9790F-9C71-4BFC-93EE-D306807E8B26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46;p2">
              <a:extLst>
                <a:ext uri="{FF2B5EF4-FFF2-40B4-BE49-F238E27FC236}">
                  <a16:creationId xmlns:a16="http://schemas.microsoft.com/office/drawing/2014/main" id="{34CF4634-D94A-495A-8E7C-50642433BC31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47;p2">
              <a:extLst>
                <a:ext uri="{FF2B5EF4-FFF2-40B4-BE49-F238E27FC236}">
                  <a16:creationId xmlns:a16="http://schemas.microsoft.com/office/drawing/2014/main" id="{629F6560-156C-4F7C-8B85-900BABF739BF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48;p2">
              <a:extLst>
                <a:ext uri="{FF2B5EF4-FFF2-40B4-BE49-F238E27FC236}">
                  <a16:creationId xmlns:a16="http://schemas.microsoft.com/office/drawing/2014/main" id="{B4F8AE12-2582-4C5C-863D-CFB408F50054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49;p2">
              <a:extLst>
                <a:ext uri="{FF2B5EF4-FFF2-40B4-BE49-F238E27FC236}">
                  <a16:creationId xmlns:a16="http://schemas.microsoft.com/office/drawing/2014/main" id="{37E4F067-25AC-4161-A37F-C9FF80AEBE45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50;p2">
              <a:extLst>
                <a:ext uri="{FF2B5EF4-FFF2-40B4-BE49-F238E27FC236}">
                  <a16:creationId xmlns:a16="http://schemas.microsoft.com/office/drawing/2014/main" id="{86438496-EB24-47F0-8D6C-D4CE9D2B2A0A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51;p2">
              <a:extLst>
                <a:ext uri="{FF2B5EF4-FFF2-40B4-BE49-F238E27FC236}">
                  <a16:creationId xmlns:a16="http://schemas.microsoft.com/office/drawing/2014/main" id="{D60390BF-8989-4A38-814C-78C9154BFA42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52;p2">
              <a:extLst>
                <a:ext uri="{FF2B5EF4-FFF2-40B4-BE49-F238E27FC236}">
                  <a16:creationId xmlns:a16="http://schemas.microsoft.com/office/drawing/2014/main" id="{44B5AC16-242E-49CC-AD56-887AE0BC889D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53;p2">
              <a:extLst>
                <a:ext uri="{FF2B5EF4-FFF2-40B4-BE49-F238E27FC236}">
                  <a16:creationId xmlns:a16="http://schemas.microsoft.com/office/drawing/2014/main" id="{2252C7E2-0A94-487A-A174-CC78D5C646AB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54;p2">
              <a:extLst>
                <a:ext uri="{FF2B5EF4-FFF2-40B4-BE49-F238E27FC236}">
                  <a16:creationId xmlns:a16="http://schemas.microsoft.com/office/drawing/2014/main" id="{205658CB-2377-456B-88DA-376E62612384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55;p2">
              <a:extLst>
                <a:ext uri="{FF2B5EF4-FFF2-40B4-BE49-F238E27FC236}">
                  <a16:creationId xmlns:a16="http://schemas.microsoft.com/office/drawing/2014/main" id="{30EB0DF4-9890-4F15-AD5A-D6B1573D8CAE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" name="Google Shape;94;p2">
            <a:extLst>
              <a:ext uri="{FF2B5EF4-FFF2-40B4-BE49-F238E27FC236}">
                <a16:creationId xmlns:a16="http://schemas.microsoft.com/office/drawing/2014/main" id="{CD36AA93-8DC3-43F8-A4C6-41ACE5380698}"/>
              </a:ext>
            </a:extLst>
          </p:cNvPr>
          <p:cNvGrpSpPr/>
          <p:nvPr/>
        </p:nvGrpSpPr>
        <p:grpSpPr>
          <a:xfrm rot="-2340267">
            <a:off x="10470543" y="-758286"/>
            <a:ext cx="1761613" cy="2781319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42" name="Google Shape;95;p2">
              <a:extLst>
                <a:ext uri="{FF2B5EF4-FFF2-40B4-BE49-F238E27FC236}">
                  <a16:creationId xmlns:a16="http://schemas.microsoft.com/office/drawing/2014/main" id="{97BF069B-E479-4A4B-837D-6558A6AAE425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96;p2">
              <a:extLst>
                <a:ext uri="{FF2B5EF4-FFF2-40B4-BE49-F238E27FC236}">
                  <a16:creationId xmlns:a16="http://schemas.microsoft.com/office/drawing/2014/main" id="{AAD9DA9A-A542-42CF-9545-9BAB95717173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97;p2">
              <a:extLst>
                <a:ext uri="{FF2B5EF4-FFF2-40B4-BE49-F238E27FC236}">
                  <a16:creationId xmlns:a16="http://schemas.microsoft.com/office/drawing/2014/main" id="{37072286-00E9-4153-B459-1C57B91EF873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98;p2">
              <a:extLst>
                <a:ext uri="{FF2B5EF4-FFF2-40B4-BE49-F238E27FC236}">
                  <a16:creationId xmlns:a16="http://schemas.microsoft.com/office/drawing/2014/main" id="{E4C14024-3BAF-4EF2-9EE8-6706C5CFB45D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99;p2">
              <a:extLst>
                <a:ext uri="{FF2B5EF4-FFF2-40B4-BE49-F238E27FC236}">
                  <a16:creationId xmlns:a16="http://schemas.microsoft.com/office/drawing/2014/main" id="{829EBD65-4F0F-4B2C-A1BD-848CC1333F87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100;p2">
              <a:extLst>
                <a:ext uri="{FF2B5EF4-FFF2-40B4-BE49-F238E27FC236}">
                  <a16:creationId xmlns:a16="http://schemas.microsoft.com/office/drawing/2014/main" id="{75909B32-8535-4CAC-B7CA-FEB535144B2D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88A4E70-21FE-46FF-B995-30DBD4959718}"/>
              </a:ext>
            </a:extLst>
          </p:cNvPr>
          <p:cNvGrpSpPr/>
          <p:nvPr/>
        </p:nvGrpSpPr>
        <p:grpSpPr>
          <a:xfrm>
            <a:off x="5025959" y="855872"/>
            <a:ext cx="2310937" cy="475710"/>
            <a:chOff x="5025959" y="855872"/>
            <a:chExt cx="2310937" cy="475710"/>
          </a:xfrm>
        </p:grpSpPr>
        <p:sp>
          <p:nvSpPr>
            <p:cNvPr id="48" name="îṡľîḋé">
              <a:extLst>
                <a:ext uri="{FF2B5EF4-FFF2-40B4-BE49-F238E27FC236}">
                  <a16:creationId xmlns:a16="http://schemas.microsoft.com/office/drawing/2014/main" id="{4C107EE9-7549-49AA-9DC3-B5A0D4ECEC75}"/>
                </a:ext>
              </a:extLst>
            </p:cNvPr>
            <p:cNvSpPr/>
            <p:nvPr/>
          </p:nvSpPr>
          <p:spPr>
            <a:xfrm>
              <a:off x="5025959" y="855872"/>
              <a:ext cx="2310937" cy="475710"/>
            </a:xfrm>
            <a:prstGeom prst="rect">
              <a:avLst/>
            </a:prstGeom>
            <a:noFill/>
            <a:ln w="38100">
              <a:solidFill>
                <a:srgbClr val="A06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rgbClr val="A06253"/>
                </a:solidFill>
              </a:endParaRPr>
            </a:p>
          </p:txBody>
        </p:sp>
        <p:sp>
          <p:nvSpPr>
            <p:cNvPr id="49" name="iṩļïḓè">
              <a:extLst>
                <a:ext uri="{FF2B5EF4-FFF2-40B4-BE49-F238E27FC236}">
                  <a16:creationId xmlns:a16="http://schemas.microsoft.com/office/drawing/2014/main" id="{80761BFA-CEC8-48D9-BD72-D3877BF904A6}"/>
                </a:ext>
              </a:extLst>
            </p:cNvPr>
            <p:cNvSpPr txBox="1"/>
            <p:nvPr/>
          </p:nvSpPr>
          <p:spPr bwMode="auto">
            <a:xfrm>
              <a:off x="5202428" y="899844"/>
              <a:ext cx="1881801" cy="387765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400" dirty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MORIMOTO.COM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34"/>
          <p:cNvSpPr/>
          <p:nvPr/>
        </p:nvSpPr>
        <p:spPr>
          <a:xfrm>
            <a:off x="4662948" y="4034662"/>
            <a:ext cx="7099600" cy="2084400"/>
          </a:xfrm>
          <a:prstGeom prst="roundRect">
            <a:avLst>
              <a:gd name="adj" fmla="val 16667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156" name="Google Shape;1156;p34"/>
          <p:cNvSpPr/>
          <p:nvPr/>
        </p:nvSpPr>
        <p:spPr>
          <a:xfrm>
            <a:off x="4662948" y="1470262"/>
            <a:ext cx="7099600" cy="2084400"/>
          </a:xfrm>
          <a:prstGeom prst="roundRect">
            <a:avLst>
              <a:gd name="adj" fmla="val 16667"/>
            </a:avLst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400" kern="0">
              <a:solidFill>
                <a:srgbClr val="DED6D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25" name="Google Shape;1225;p34"/>
          <p:cNvSpPr txBox="1"/>
          <p:nvPr/>
        </p:nvSpPr>
        <p:spPr>
          <a:xfrm>
            <a:off x="5169156" y="2190262"/>
            <a:ext cx="13228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4000" kern="0">
                <a:solidFill>
                  <a:srgbClr val="DED6D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SemiBold"/>
                <a:sym typeface="Fira Sans Extra Condensed SemiBold"/>
              </a:rPr>
              <a:t>60%</a:t>
            </a:r>
            <a:endParaRPr sz="4000" kern="0">
              <a:solidFill>
                <a:srgbClr val="DED6D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SemiBold"/>
              <a:sym typeface="Fira Sans Extra Condensed SemiBold"/>
            </a:endParaRPr>
          </a:p>
        </p:txBody>
      </p:sp>
      <p:sp>
        <p:nvSpPr>
          <p:cNvPr id="1226" name="Google Shape;1226;p34"/>
          <p:cNvSpPr txBox="1"/>
          <p:nvPr/>
        </p:nvSpPr>
        <p:spPr>
          <a:xfrm>
            <a:off x="5169156" y="4754662"/>
            <a:ext cx="13228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4000" kern="0">
                <a:solidFill>
                  <a:srgbClr val="DED6D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SemiBold"/>
                <a:sym typeface="Fira Sans Extra Condensed SemiBold"/>
              </a:rPr>
              <a:t>40%</a:t>
            </a:r>
            <a:endParaRPr sz="4000" kern="0">
              <a:solidFill>
                <a:srgbClr val="DED6D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SemiBold"/>
              <a:sym typeface="Fira Sans Extra Condensed SemiBold"/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9958DDC-BCCE-4948-B66D-5B075FAFFCD7}"/>
              </a:ext>
            </a:extLst>
          </p:cNvPr>
          <p:cNvSpPr txBox="1"/>
          <p:nvPr/>
        </p:nvSpPr>
        <p:spPr>
          <a:xfrm>
            <a:off x="6526472" y="2040666"/>
            <a:ext cx="4633732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  <a:r>
              <a:rPr lang="zh-CN" altLang="en-US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 sound, Synergistically</a:t>
            </a:r>
            <a:r>
              <a:rPr lang="zh-CN" altLang="en-US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 sound, Synergistically</a:t>
            </a:r>
            <a:r>
              <a:rPr lang="zh-CN" altLang="en-US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</a:t>
            </a:r>
          </a:p>
        </p:txBody>
      </p:sp>
      <p:sp>
        <p:nvSpPr>
          <p:cNvPr id="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FEB282A-B904-4D92-A6E5-C00130C340BB}"/>
              </a:ext>
            </a:extLst>
          </p:cNvPr>
          <p:cNvSpPr txBox="1"/>
          <p:nvPr/>
        </p:nvSpPr>
        <p:spPr>
          <a:xfrm>
            <a:off x="6491956" y="4483879"/>
            <a:ext cx="4633732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  <a:r>
              <a:rPr lang="zh-CN" altLang="en-US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 sound, Synergistically</a:t>
            </a:r>
            <a:r>
              <a:rPr lang="zh-CN" altLang="en-US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 sound, Synergistically</a:t>
            </a:r>
            <a:r>
              <a:rPr lang="zh-CN" altLang="en-US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rgbClr val="DED6D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</a:t>
            </a:r>
          </a:p>
        </p:txBody>
      </p:sp>
      <p:grpSp>
        <p:nvGrpSpPr>
          <p:cNvPr id="8" name="Google Shape;44;p2">
            <a:extLst>
              <a:ext uri="{FF2B5EF4-FFF2-40B4-BE49-F238E27FC236}">
                <a16:creationId xmlns:a16="http://schemas.microsoft.com/office/drawing/2014/main" id="{94D4AF81-F6D0-4A8C-A680-D35D49F04B28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9" name="Google Shape;45;p2">
              <a:extLst>
                <a:ext uri="{FF2B5EF4-FFF2-40B4-BE49-F238E27FC236}">
                  <a16:creationId xmlns:a16="http://schemas.microsoft.com/office/drawing/2014/main" id="{6407D9CB-1BF5-468F-9F5D-C76E337C6749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Google Shape;46;p2">
              <a:extLst>
                <a:ext uri="{FF2B5EF4-FFF2-40B4-BE49-F238E27FC236}">
                  <a16:creationId xmlns:a16="http://schemas.microsoft.com/office/drawing/2014/main" id="{5CE37B34-E62A-43F9-8E11-4FD01837B8D3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47;p2">
              <a:extLst>
                <a:ext uri="{FF2B5EF4-FFF2-40B4-BE49-F238E27FC236}">
                  <a16:creationId xmlns:a16="http://schemas.microsoft.com/office/drawing/2014/main" id="{CEC5CE7B-D82A-4317-AD3E-F841126127F0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48;p2">
              <a:extLst>
                <a:ext uri="{FF2B5EF4-FFF2-40B4-BE49-F238E27FC236}">
                  <a16:creationId xmlns:a16="http://schemas.microsoft.com/office/drawing/2014/main" id="{DECFA61B-2FF8-406E-8049-063F5E2F3BCC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49;p2">
              <a:extLst>
                <a:ext uri="{FF2B5EF4-FFF2-40B4-BE49-F238E27FC236}">
                  <a16:creationId xmlns:a16="http://schemas.microsoft.com/office/drawing/2014/main" id="{25DB206D-9CD6-4DEB-89C8-ADF08C7D7B6D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50;p2">
              <a:extLst>
                <a:ext uri="{FF2B5EF4-FFF2-40B4-BE49-F238E27FC236}">
                  <a16:creationId xmlns:a16="http://schemas.microsoft.com/office/drawing/2014/main" id="{86C77440-4547-438B-8F7F-F07D1BBB99DD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51;p2">
              <a:extLst>
                <a:ext uri="{FF2B5EF4-FFF2-40B4-BE49-F238E27FC236}">
                  <a16:creationId xmlns:a16="http://schemas.microsoft.com/office/drawing/2014/main" id="{323CF722-935F-4611-A0EC-E00B5696025E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52;p2">
              <a:extLst>
                <a:ext uri="{FF2B5EF4-FFF2-40B4-BE49-F238E27FC236}">
                  <a16:creationId xmlns:a16="http://schemas.microsoft.com/office/drawing/2014/main" id="{AB9664C6-0A47-4BD8-BD65-3E93BB2BF39C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53;p2">
              <a:extLst>
                <a:ext uri="{FF2B5EF4-FFF2-40B4-BE49-F238E27FC236}">
                  <a16:creationId xmlns:a16="http://schemas.microsoft.com/office/drawing/2014/main" id="{80300BF7-0BBD-4994-A6A0-B659F4198C41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54;p2">
              <a:extLst>
                <a:ext uri="{FF2B5EF4-FFF2-40B4-BE49-F238E27FC236}">
                  <a16:creationId xmlns:a16="http://schemas.microsoft.com/office/drawing/2014/main" id="{0E19609D-8729-47C4-8983-9213DB85A689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55;p2">
              <a:extLst>
                <a:ext uri="{FF2B5EF4-FFF2-40B4-BE49-F238E27FC236}">
                  <a16:creationId xmlns:a16="http://schemas.microsoft.com/office/drawing/2014/main" id="{1D086456-2C58-456F-A618-0CD0ED288C21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BC9405F-1F7C-462C-BA6C-497D9EC30FDF}"/>
              </a:ext>
            </a:extLst>
          </p:cNvPr>
          <p:cNvGrpSpPr/>
          <p:nvPr/>
        </p:nvGrpSpPr>
        <p:grpSpPr>
          <a:xfrm>
            <a:off x="1226109" y="1291668"/>
            <a:ext cx="2310937" cy="475710"/>
            <a:chOff x="5025959" y="855872"/>
            <a:chExt cx="2310937" cy="475710"/>
          </a:xfrm>
        </p:grpSpPr>
        <p:sp>
          <p:nvSpPr>
            <p:cNvPr id="21" name="îṡľîḋé">
              <a:extLst>
                <a:ext uri="{FF2B5EF4-FFF2-40B4-BE49-F238E27FC236}">
                  <a16:creationId xmlns:a16="http://schemas.microsoft.com/office/drawing/2014/main" id="{1F32C2A6-C1F0-48C6-AE71-AE74C3691520}"/>
                </a:ext>
              </a:extLst>
            </p:cNvPr>
            <p:cNvSpPr/>
            <p:nvPr/>
          </p:nvSpPr>
          <p:spPr>
            <a:xfrm>
              <a:off x="5025959" y="855872"/>
              <a:ext cx="2310937" cy="475710"/>
            </a:xfrm>
            <a:prstGeom prst="rect">
              <a:avLst/>
            </a:prstGeom>
            <a:noFill/>
            <a:ln w="38100">
              <a:solidFill>
                <a:srgbClr val="A06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rgbClr val="A06253"/>
                </a:solidFill>
              </a:endParaRPr>
            </a:p>
          </p:txBody>
        </p:sp>
        <p:sp>
          <p:nvSpPr>
            <p:cNvPr id="22" name="iṩļïḓè">
              <a:extLst>
                <a:ext uri="{FF2B5EF4-FFF2-40B4-BE49-F238E27FC236}">
                  <a16:creationId xmlns:a16="http://schemas.microsoft.com/office/drawing/2014/main" id="{FC913505-F0B4-40A4-8D05-4F7DE139EDB4}"/>
                </a:ext>
              </a:extLst>
            </p:cNvPr>
            <p:cNvSpPr txBox="1"/>
            <p:nvPr/>
          </p:nvSpPr>
          <p:spPr bwMode="auto">
            <a:xfrm>
              <a:off x="5202428" y="899844"/>
              <a:ext cx="1881801" cy="387765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400" dirty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MORIMOTO.COM</a:t>
              </a:r>
            </a:p>
          </p:txBody>
        </p:sp>
      </p:grpSp>
      <p:sp>
        <p:nvSpPr>
          <p:cNvPr id="23" name="Google Shape;594;p25">
            <a:extLst>
              <a:ext uri="{FF2B5EF4-FFF2-40B4-BE49-F238E27FC236}">
                <a16:creationId xmlns:a16="http://schemas.microsoft.com/office/drawing/2014/main" id="{98A07804-6E28-4E26-AB77-DAC7B79F295C}"/>
              </a:ext>
            </a:extLst>
          </p:cNvPr>
          <p:cNvSpPr/>
          <p:nvPr/>
        </p:nvSpPr>
        <p:spPr>
          <a:xfrm>
            <a:off x="1126285" y="2163804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619;p25">
            <a:extLst>
              <a:ext uri="{FF2B5EF4-FFF2-40B4-BE49-F238E27FC236}">
                <a16:creationId xmlns:a16="http://schemas.microsoft.com/office/drawing/2014/main" id="{7ADE52F8-F959-4906-A0F4-FF990287CF6C}"/>
              </a:ext>
            </a:extLst>
          </p:cNvPr>
          <p:cNvSpPr/>
          <p:nvPr/>
        </p:nvSpPr>
        <p:spPr>
          <a:xfrm>
            <a:off x="1411096" y="2418025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620;p25">
            <a:extLst>
              <a:ext uri="{FF2B5EF4-FFF2-40B4-BE49-F238E27FC236}">
                <a16:creationId xmlns:a16="http://schemas.microsoft.com/office/drawing/2014/main" id="{FDC8B093-B94A-4C8E-A18F-D1670CDAF9D0}"/>
              </a:ext>
            </a:extLst>
          </p:cNvPr>
          <p:cNvSpPr/>
          <p:nvPr/>
        </p:nvSpPr>
        <p:spPr>
          <a:xfrm>
            <a:off x="1455922" y="2534183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621;p25">
            <a:extLst>
              <a:ext uri="{FF2B5EF4-FFF2-40B4-BE49-F238E27FC236}">
                <a16:creationId xmlns:a16="http://schemas.microsoft.com/office/drawing/2014/main" id="{E95CEB40-4292-4E89-9E39-F13C55C765C3}"/>
              </a:ext>
            </a:extLst>
          </p:cNvPr>
          <p:cNvSpPr/>
          <p:nvPr/>
        </p:nvSpPr>
        <p:spPr>
          <a:xfrm>
            <a:off x="1455922" y="2574940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622;p25">
            <a:extLst>
              <a:ext uri="{FF2B5EF4-FFF2-40B4-BE49-F238E27FC236}">
                <a16:creationId xmlns:a16="http://schemas.microsoft.com/office/drawing/2014/main" id="{A0A75C12-0E8A-4C0F-B87A-FB5F8A5ECA85}"/>
              </a:ext>
            </a:extLst>
          </p:cNvPr>
          <p:cNvSpPr/>
          <p:nvPr/>
        </p:nvSpPr>
        <p:spPr>
          <a:xfrm>
            <a:off x="1455922" y="2783193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623;p25">
            <a:extLst>
              <a:ext uri="{FF2B5EF4-FFF2-40B4-BE49-F238E27FC236}">
                <a16:creationId xmlns:a16="http://schemas.microsoft.com/office/drawing/2014/main" id="{9BE4C3C1-D753-4EA8-8D57-969ABEE6F360}"/>
              </a:ext>
            </a:extLst>
          </p:cNvPr>
          <p:cNvSpPr/>
          <p:nvPr/>
        </p:nvSpPr>
        <p:spPr>
          <a:xfrm>
            <a:off x="1454708" y="2633295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624;p25">
            <a:extLst>
              <a:ext uri="{FF2B5EF4-FFF2-40B4-BE49-F238E27FC236}">
                <a16:creationId xmlns:a16="http://schemas.microsoft.com/office/drawing/2014/main" id="{3D5F84FC-AA8B-410B-BF77-D202DBB03144}"/>
              </a:ext>
            </a:extLst>
          </p:cNvPr>
          <p:cNvSpPr/>
          <p:nvPr/>
        </p:nvSpPr>
        <p:spPr>
          <a:xfrm>
            <a:off x="1593804" y="2633358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Google Shape;625;p25">
            <a:extLst>
              <a:ext uri="{FF2B5EF4-FFF2-40B4-BE49-F238E27FC236}">
                <a16:creationId xmlns:a16="http://schemas.microsoft.com/office/drawing/2014/main" id="{4F3E9FE9-C005-4DE1-9022-C28A743FE2B2}"/>
              </a:ext>
            </a:extLst>
          </p:cNvPr>
          <p:cNvSpPr/>
          <p:nvPr/>
        </p:nvSpPr>
        <p:spPr>
          <a:xfrm>
            <a:off x="1593804" y="2674242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F3536C0-9899-43BE-B23E-E07B860675B3}"/>
              </a:ext>
            </a:extLst>
          </p:cNvPr>
          <p:cNvSpPr txBox="1"/>
          <p:nvPr/>
        </p:nvSpPr>
        <p:spPr>
          <a:xfrm>
            <a:off x="2334411" y="2202446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32" name="Google Shape;594;p25">
            <a:extLst>
              <a:ext uri="{FF2B5EF4-FFF2-40B4-BE49-F238E27FC236}">
                <a16:creationId xmlns:a16="http://schemas.microsoft.com/office/drawing/2014/main" id="{FD2764DB-3E6D-4D3C-AEF8-14FE0E7783F9}"/>
              </a:ext>
            </a:extLst>
          </p:cNvPr>
          <p:cNvSpPr/>
          <p:nvPr/>
        </p:nvSpPr>
        <p:spPr>
          <a:xfrm>
            <a:off x="1118532" y="3539694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619;p25">
            <a:extLst>
              <a:ext uri="{FF2B5EF4-FFF2-40B4-BE49-F238E27FC236}">
                <a16:creationId xmlns:a16="http://schemas.microsoft.com/office/drawing/2014/main" id="{78E20797-5905-4FC5-8599-862A9A12D9B7}"/>
              </a:ext>
            </a:extLst>
          </p:cNvPr>
          <p:cNvSpPr/>
          <p:nvPr/>
        </p:nvSpPr>
        <p:spPr>
          <a:xfrm>
            <a:off x="1403343" y="3793915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620;p25">
            <a:extLst>
              <a:ext uri="{FF2B5EF4-FFF2-40B4-BE49-F238E27FC236}">
                <a16:creationId xmlns:a16="http://schemas.microsoft.com/office/drawing/2014/main" id="{E4A7060C-9CAE-4E29-B8CB-2FFFE486D9EF}"/>
              </a:ext>
            </a:extLst>
          </p:cNvPr>
          <p:cNvSpPr/>
          <p:nvPr/>
        </p:nvSpPr>
        <p:spPr>
          <a:xfrm>
            <a:off x="1448169" y="3910073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" name="Google Shape;621;p25">
            <a:extLst>
              <a:ext uri="{FF2B5EF4-FFF2-40B4-BE49-F238E27FC236}">
                <a16:creationId xmlns:a16="http://schemas.microsoft.com/office/drawing/2014/main" id="{544ED0C5-22BC-4344-AD5B-E188F6F84484}"/>
              </a:ext>
            </a:extLst>
          </p:cNvPr>
          <p:cNvSpPr/>
          <p:nvPr/>
        </p:nvSpPr>
        <p:spPr>
          <a:xfrm>
            <a:off x="1448169" y="3950830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622;p25">
            <a:extLst>
              <a:ext uri="{FF2B5EF4-FFF2-40B4-BE49-F238E27FC236}">
                <a16:creationId xmlns:a16="http://schemas.microsoft.com/office/drawing/2014/main" id="{5898E7E8-C581-4E06-BC4D-3A3EDBCADC52}"/>
              </a:ext>
            </a:extLst>
          </p:cNvPr>
          <p:cNvSpPr/>
          <p:nvPr/>
        </p:nvSpPr>
        <p:spPr>
          <a:xfrm>
            <a:off x="1448169" y="4159083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623;p25">
            <a:extLst>
              <a:ext uri="{FF2B5EF4-FFF2-40B4-BE49-F238E27FC236}">
                <a16:creationId xmlns:a16="http://schemas.microsoft.com/office/drawing/2014/main" id="{842C21D0-43DF-4443-8192-69A5F8941CB1}"/>
              </a:ext>
            </a:extLst>
          </p:cNvPr>
          <p:cNvSpPr/>
          <p:nvPr/>
        </p:nvSpPr>
        <p:spPr>
          <a:xfrm>
            <a:off x="1446955" y="4009185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624;p25">
            <a:extLst>
              <a:ext uri="{FF2B5EF4-FFF2-40B4-BE49-F238E27FC236}">
                <a16:creationId xmlns:a16="http://schemas.microsoft.com/office/drawing/2014/main" id="{CAAF3CD3-DD2D-4D2C-8769-51BA0D9D421C}"/>
              </a:ext>
            </a:extLst>
          </p:cNvPr>
          <p:cNvSpPr/>
          <p:nvPr/>
        </p:nvSpPr>
        <p:spPr>
          <a:xfrm>
            <a:off x="1586051" y="4009248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" name="Google Shape;625;p25">
            <a:extLst>
              <a:ext uri="{FF2B5EF4-FFF2-40B4-BE49-F238E27FC236}">
                <a16:creationId xmlns:a16="http://schemas.microsoft.com/office/drawing/2014/main" id="{9614B47B-56F9-4ADF-BD98-341E12DF94CF}"/>
              </a:ext>
            </a:extLst>
          </p:cNvPr>
          <p:cNvSpPr/>
          <p:nvPr/>
        </p:nvSpPr>
        <p:spPr>
          <a:xfrm>
            <a:off x="1586051" y="4050132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856E6F6-7923-49F1-8F70-A1F610DB46A7}"/>
              </a:ext>
            </a:extLst>
          </p:cNvPr>
          <p:cNvSpPr txBox="1"/>
          <p:nvPr/>
        </p:nvSpPr>
        <p:spPr>
          <a:xfrm>
            <a:off x="2326658" y="3578336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41" name="Google Shape;594;p25">
            <a:extLst>
              <a:ext uri="{FF2B5EF4-FFF2-40B4-BE49-F238E27FC236}">
                <a16:creationId xmlns:a16="http://schemas.microsoft.com/office/drawing/2014/main" id="{AEDCE222-25EC-4243-9B51-1510B372CD8A}"/>
              </a:ext>
            </a:extLst>
          </p:cNvPr>
          <p:cNvSpPr/>
          <p:nvPr/>
        </p:nvSpPr>
        <p:spPr>
          <a:xfrm>
            <a:off x="1126279" y="4870960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619;p25">
            <a:extLst>
              <a:ext uri="{FF2B5EF4-FFF2-40B4-BE49-F238E27FC236}">
                <a16:creationId xmlns:a16="http://schemas.microsoft.com/office/drawing/2014/main" id="{C6F56BC0-433C-4169-905B-1C2B56A609F4}"/>
              </a:ext>
            </a:extLst>
          </p:cNvPr>
          <p:cNvSpPr/>
          <p:nvPr/>
        </p:nvSpPr>
        <p:spPr>
          <a:xfrm>
            <a:off x="1411090" y="5125181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" name="Google Shape;620;p25">
            <a:extLst>
              <a:ext uri="{FF2B5EF4-FFF2-40B4-BE49-F238E27FC236}">
                <a16:creationId xmlns:a16="http://schemas.microsoft.com/office/drawing/2014/main" id="{8D4642B6-3031-44A6-BC8E-A0B520B34D6F}"/>
              </a:ext>
            </a:extLst>
          </p:cNvPr>
          <p:cNvSpPr/>
          <p:nvPr/>
        </p:nvSpPr>
        <p:spPr>
          <a:xfrm>
            <a:off x="1455916" y="5241339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621;p25">
            <a:extLst>
              <a:ext uri="{FF2B5EF4-FFF2-40B4-BE49-F238E27FC236}">
                <a16:creationId xmlns:a16="http://schemas.microsoft.com/office/drawing/2014/main" id="{6C9E9AAD-06B7-4F08-A4CF-47B52E88EE14}"/>
              </a:ext>
            </a:extLst>
          </p:cNvPr>
          <p:cNvSpPr/>
          <p:nvPr/>
        </p:nvSpPr>
        <p:spPr>
          <a:xfrm>
            <a:off x="1455916" y="5282096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622;p25">
            <a:extLst>
              <a:ext uri="{FF2B5EF4-FFF2-40B4-BE49-F238E27FC236}">
                <a16:creationId xmlns:a16="http://schemas.microsoft.com/office/drawing/2014/main" id="{0825C7C4-F7BC-4D10-B802-8F463011B1DE}"/>
              </a:ext>
            </a:extLst>
          </p:cNvPr>
          <p:cNvSpPr/>
          <p:nvPr/>
        </p:nvSpPr>
        <p:spPr>
          <a:xfrm>
            <a:off x="1455916" y="5490349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623;p25">
            <a:extLst>
              <a:ext uri="{FF2B5EF4-FFF2-40B4-BE49-F238E27FC236}">
                <a16:creationId xmlns:a16="http://schemas.microsoft.com/office/drawing/2014/main" id="{B5BD8F4A-D444-4923-8B79-3DFC61F47EBE}"/>
              </a:ext>
            </a:extLst>
          </p:cNvPr>
          <p:cNvSpPr/>
          <p:nvPr/>
        </p:nvSpPr>
        <p:spPr>
          <a:xfrm>
            <a:off x="1454702" y="5340451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624;p25">
            <a:extLst>
              <a:ext uri="{FF2B5EF4-FFF2-40B4-BE49-F238E27FC236}">
                <a16:creationId xmlns:a16="http://schemas.microsoft.com/office/drawing/2014/main" id="{4A45571A-D894-48F6-8A08-540B33BD8B8E}"/>
              </a:ext>
            </a:extLst>
          </p:cNvPr>
          <p:cNvSpPr/>
          <p:nvPr/>
        </p:nvSpPr>
        <p:spPr>
          <a:xfrm>
            <a:off x="1593798" y="5340514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625;p25">
            <a:extLst>
              <a:ext uri="{FF2B5EF4-FFF2-40B4-BE49-F238E27FC236}">
                <a16:creationId xmlns:a16="http://schemas.microsoft.com/office/drawing/2014/main" id="{877C3405-C21E-4152-A904-F1170EDC3720}"/>
              </a:ext>
            </a:extLst>
          </p:cNvPr>
          <p:cNvSpPr/>
          <p:nvPr/>
        </p:nvSpPr>
        <p:spPr>
          <a:xfrm>
            <a:off x="1593798" y="5381398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DB0EBDC-10AA-48F7-B8DF-5E344E13C454}"/>
              </a:ext>
            </a:extLst>
          </p:cNvPr>
          <p:cNvSpPr txBox="1"/>
          <p:nvPr/>
        </p:nvSpPr>
        <p:spPr>
          <a:xfrm>
            <a:off x="2334405" y="4909602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1" grpId="0" animBg="1"/>
      <p:bldP spid="40" grpId="0" animBg="1"/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32"/>
          <p:cNvGrpSpPr/>
          <p:nvPr/>
        </p:nvGrpSpPr>
        <p:grpSpPr>
          <a:xfrm>
            <a:off x="5813802" y="2551911"/>
            <a:ext cx="377921" cy="569877"/>
            <a:chOff x="3078134" y="1881199"/>
            <a:chExt cx="283441" cy="427408"/>
          </a:xfrm>
          <a:solidFill>
            <a:srgbClr val="3E4033"/>
          </a:solidFill>
        </p:grpSpPr>
        <p:sp>
          <p:nvSpPr>
            <p:cNvPr id="1042" name="Google Shape;1042;p32"/>
            <p:cNvSpPr/>
            <p:nvPr/>
          </p:nvSpPr>
          <p:spPr>
            <a:xfrm>
              <a:off x="3078134" y="2251912"/>
              <a:ext cx="283441" cy="56695"/>
            </a:xfrm>
            <a:custGeom>
              <a:avLst/>
              <a:gdLst/>
              <a:ahLst/>
              <a:cxnLst/>
              <a:rect l="l" t="t" r="r" b="b"/>
              <a:pathLst>
                <a:path w="27313" h="5095" extrusionOk="0">
                  <a:moveTo>
                    <a:pt x="21182" y="0"/>
                  </a:moveTo>
                  <a:cubicBezTo>
                    <a:pt x="21166" y="0"/>
                    <a:pt x="21150" y="0"/>
                    <a:pt x="21134" y="1"/>
                  </a:cubicBezTo>
                  <a:cubicBezTo>
                    <a:pt x="19715" y="1"/>
                    <a:pt x="18453" y="877"/>
                    <a:pt x="17910" y="2172"/>
                  </a:cubicBezTo>
                  <a:cubicBezTo>
                    <a:pt x="16975" y="2296"/>
                    <a:pt x="16099" y="2806"/>
                    <a:pt x="15556" y="3590"/>
                  </a:cubicBezTo>
                  <a:lnTo>
                    <a:pt x="12601" y="3590"/>
                  </a:lnTo>
                  <a:cubicBezTo>
                    <a:pt x="12117" y="2714"/>
                    <a:pt x="11215" y="2204"/>
                    <a:pt x="10247" y="2204"/>
                  </a:cubicBezTo>
                  <a:lnTo>
                    <a:pt x="10221" y="2204"/>
                  </a:lnTo>
                  <a:cubicBezTo>
                    <a:pt x="9793" y="968"/>
                    <a:pt x="8636" y="182"/>
                    <a:pt x="7396" y="182"/>
                  </a:cubicBezTo>
                  <a:cubicBezTo>
                    <a:pt x="7062" y="182"/>
                    <a:pt x="6722" y="240"/>
                    <a:pt x="6389" y="360"/>
                  </a:cubicBezTo>
                  <a:cubicBezTo>
                    <a:pt x="5879" y="543"/>
                    <a:pt x="5395" y="877"/>
                    <a:pt x="5035" y="1295"/>
                  </a:cubicBezTo>
                  <a:lnTo>
                    <a:pt x="4460" y="1237"/>
                  </a:lnTo>
                  <a:cubicBezTo>
                    <a:pt x="3048" y="1237"/>
                    <a:pt x="1779" y="2204"/>
                    <a:pt x="1420" y="3590"/>
                  </a:cubicBezTo>
                  <a:lnTo>
                    <a:pt x="753" y="3590"/>
                  </a:lnTo>
                  <a:cubicBezTo>
                    <a:pt x="334" y="3590"/>
                    <a:pt x="1" y="3924"/>
                    <a:pt x="1" y="4342"/>
                  </a:cubicBezTo>
                  <a:cubicBezTo>
                    <a:pt x="1" y="4767"/>
                    <a:pt x="334" y="5094"/>
                    <a:pt x="753" y="5094"/>
                  </a:cubicBezTo>
                  <a:lnTo>
                    <a:pt x="26561" y="5094"/>
                  </a:lnTo>
                  <a:cubicBezTo>
                    <a:pt x="26980" y="5094"/>
                    <a:pt x="27313" y="4767"/>
                    <a:pt x="27313" y="4342"/>
                  </a:cubicBezTo>
                  <a:cubicBezTo>
                    <a:pt x="27313" y="3917"/>
                    <a:pt x="26980" y="3590"/>
                    <a:pt x="26561" y="3590"/>
                  </a:cubicBezTo>
                  <a:lnTo>
                    <a:pt x="24658" y="3590"/>
                  </a:lnTo>
                  <a:cubicBezTo>
                    <a:pt x="24658" y="3558"/>
                    <a:pt x="24691" y="3532"/>
                    <a:pt x="24691" y="3499"/>
                  </a:cubicBezTo>
                  <a:cubicBezTo>
                    <a:pt x="24659" y="1554"/>
                    <a:pt x="23121" y="0"/>
                    <a:pt x="21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grpSp>
          <p:nvGrpSpPr>
            <p:cNvPr id="1043" name="Google Shape;1043;p32"/>
            <p:cNvGrpSpPr/>
            <p:nvPr/>
          </p:nvGrpSpPr>
          <p:grpSpPr>
            <a:xfrm>
              <a:off x="3094471" y="1881199"/>
              <a:ext cx="247109" cy="337472"/>
              <a:chOff x="3477436" y="1423999"/>
              <a:chExt cx="247109" cy="337472"/>
            </a:xfrm>
            <a:grpFill/>
          </p:grpSpPr>
          <p:sp>
            <p:nvSpPr>
              <p:cNvPr id="1044" name="Google Shape;1044;p32"/>
              <p:cNvSpPr/>
              <p:nvPr/>
            </p:nvSpPr>
            <p:spPr>
              <a:xfrm>
                <a:off x="3477436" y="1423999"/>
                <a:ext cx="247109" cy="274438"/>
              </a:xfrm>
              <a:custGeom>
                <a:avLst/>
                <a:gdLst/>
                <a:ahLst/>
                <a:cxnLst/>
                <a:rect l="l" t="t" r="r" b="b"/>
                <a:pathLst>
                  <a:path w="17845" h="20098" extrusionOk="0">
                    <a:moveTo>
                      <a:pt x="8920" y="6503"/>
                    </a:moveTo>
                    <a:cubicBezTo>
                      <a:pt x="10338" y="6503"/>
                      <a:pt x="11483" y="7647"/>
                      <a:pt x="11483" y="9066"/>
                    </a:cubicBezTo>
                    <a:cubicBezTo>
                      <a:pt x="11483" y="10485"/>
                      <a:pt x="10338" y="11630"/>
                      <a:pt x="8920" y="11656"/>
                    </a:cubicBezTo>
                    <a:cubicBezTo>
                      <a:pt x="7507" y="11630"/>
                      <a:pt x="6363" y="10485"/>
                      <a:pt x="6363" y="9066"/>
                    </a:cubicBezTo>
                    <a:cubicBezTo>
                      <a:pt x="6363" y="7647"/>
                      <a:pt x="7507" y="6503"/>
                      <a:pt x="8920" y="6503"/>
                    </a:cubicBezTo>
                    <a:close/>
                    <a:moveTo>
                      <a:pt x="8922" y="0"/>
                    </a:moveTo>
                    <a:cubicBezTo>
                      <a:pt x="8727" y="0"/>
                      <a:pt x="8531" y="69"/>
                      <a:pt x="8377" y="206"/>
                    </a:cubicBezTo>
                    <a:cubicBezTo>
                      <a:pt x="5546" y="3070"/>
                      <a:pt x="4009" y="6412"/>
                      <a:pt x="3891" y="10060"/>
                    </a:cubicBezTo>
                    <a:cubicBezTo>
                      <a:pt x="3198" y="10302"/>
                      <a:pt x="2564" y="10695"/>
                      <a:pt x="2047" y="11205"/>
                    </a:cubicBezTo>
                    <a:cubicBezTo>
                      <a:pt x="151" y="12957"/>
                      <a:pt x="1" y="15912"/>
                      <a:pt x="1747" y="17841"/>
                    </a:cubicBezTo>
                    <a:cubicBezTo>
                      <a:pt x="1871" y="17992"/>
                      <a:pt x="2047" y="18077"/>
                      <a:pt x="2263" y="18077"/>
                    </a:cubicBezTo>
                    <a:lnTo>
                      <a:pt x="2289" y="18077"/>
                    </a:lnTo>
                    <a:cubicBezTo>
                      <a:pt x="2472" y="18077"/>
                      <a:pt x="2682" y="18018"/>
                      <a:pt x="2806" y="17867"/>
                    </a:cubicBezTo>
                    <a:lnTo>
                      <a:pt x="4852" y="15997"/>
                    </a:lnTo>
                    <a:cubicBezTo>
                      <a:pt x="5277" y="17083"/>
                      <a:pt x="5788" y="18142"/>
                      <a:pt x="6448" y="19103"/>
                    </a:cubicBezTo>
                    <a:cubicBezTo>
                      <a:pt x="7056" y="20012"/>
                      <a:pt x="8593" y="20097"/>
                      <a:pt x="9044" y="20097"/>
                    </a:cubicBezTo>
                    <a:lnTo>
                      <a:pt x="9076" y="20097"/>
                    </a:lnTo>
                    <a:cubicBezTo>
                      <a:pt x="9704" y="20097"/>
                      <a:pt x="10790" y="19980"/>
                      <a:pt x="11306" y="19254"/>
                    </a:cubicBezTo>
                    <a:cubicBezTo>
                      <a:pt x="11999" y="18260"/>
                      <a:pt x="12568" y="17148"/>
                      <a:pt x="12993" y="15997"/>
                    </a:cubicBezTo>
                    <a:lnTo>
                      <a:pt x="15040" y="17867"/>
                    </a:lnTo>
                    <a:cubicBezTo>
                      <a:pt x="15164" y="18018"/>
                      <a:pt x="15373" y="18077"/>
                      <a:pt x="15556" y="18077"/>
                    </a:cubicBezTo>
                    <a:lnTo>
                      <a:pt x="15583" y="18077"/>
                    </a:lnTo>
                    <a:cubicBezTo>
                      <a:pt x="15798" y="18077"/>
                      <a:pt x="15975" y="17992"/>
                      <a:pt x="16099" y="17841"/>
                    </a:cubicBezTo>
                    <a:cubicBezTo>
                      <a:pt x="17845" y="15912"/>
                      <a:pt x="17695" y="12957"/>
                      <a:pt x="15798" y="11205"/>
                    </a:cubicBezTo>
                    <a:cubicBezTo>
                      <a:pt x="15282" y="10695"/>
                      <a:pt x="14648" y="10302"/>
                      <a:pt x="13954" y="10060"/>
                    </a:cubicBezTo>
                    <a:cubicBezTo>
                      <a:pt x="13869" y="7680"/>
                      <a:pt x="13176" y="5359"/>
                      <a:pt x="11908" y="3306"/>
                    </a:cubicBezTo>
                    <a:cubicBezTo>
                      <a:pt x="11816" y="3096"/>
                      <a:pt x="10247" y="984"/>
                      <a:pt x="9462" y="206"/>
                    </a:cubicBezTo>
                    <a:cubicBezTo>
                      <a:pt x="9312" y="69"/>
                      <a:pt x="9117" y="0"/>
                      <a:pt x="89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32"/>
              <p:cNvSpPr/>
              <p:nvPr/>
            </p:nvSpPr>
            <p:spPr>
              <a:xfrm>
                <a:off x="3590539" y="1713241"/>
                <a:ext cx="20937" cy="48229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532" extrusionOk="0">
                    <a:moveTo>
                      <a:pt x="1" y="1"/>
                    </a:moveTo>
                    <a:lnTo>
                      <a:pt x="1" y="3532"/>
                    </a:lnTo>
                    <a:lnTo>
                      <a:pt x="1511" y="3532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32"/>
              <p:cNvSpPr/>
              <p:nvPr/>
            </p:nvSpPr>
            <p:spPr>
              <a:xfrm>
                <a:off x="3624773" y="1705471"/>
                <a:ext cx="20924" cy="4403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3225" extrusionOk="0">
                    <a:moveTo>
                      <a:pt x="0" y="1"/>
                    </a:moveTo>
                    <a:lnTo>
                      <a:pt x="0" y="3224"/>
                    </a:lnTo>
                    <a:lnTo>
                      <a:pt x="1511" y="3224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32"/>
              <p:cNvSpPr/>
              <p:nvPr/>
            </p:nvSpPr>
            <p:spPr>
              <a:xfrm>
                <a:off x="3556305" y="1705471"/>
                <a:ext cx="20937" cy="40378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2957" extrusionOk="0">
                    <a:moveTo>
                      <a:pt x="1" y="1"/>
                    </a:moveTo>
                    <a:lnTo>
                      <a:pt x="1" y="2956"/>
                    </a:lnTo>
                    <a:lnTo>
                      <a:pt x="1511" y="2956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9" name="Google Shape;1049;p32"/>
          <p:cNvGrpSpPr/>
          <p:nvPr/>
        </p:nvGrpSpPr>
        <p:grpSpPr>
          <a:xfrm>
            <a:off x="1394418" y="2278862"/>
            <a:ext cx="377921" cy="569877"/>
            <a:chOff x="3078134" y="1881199"/>
            <a:chExt cx="283441" cy="427408"/>
          </a:xfrm>
          <a:solidFill>
            <a:srgbClr val="3E4033"/>
          </a:solidFill>
        </p:grpSpPr>
        <p:sp>
          <p:nvSpPr>
            <p:cNvPr id="1050" name="Google Shape;1050;p32"/>
            <p:cNvSpPr/>
            <p:nvPr/>
          </p:nvSpPr>
          <p:spPr>
            <a:xfrm>
              <a:off x="3078134" y="2251912"/>
              <a:ext cx="283441" cy="56695"/>
            </a:xfrm>
            <a:custGeom>
              <a:avLst/>
              <a:gdLst/>
              <a:ahLst/>
              <a:cxnLst/>
              <a:rect l="l" t="t" r="r" b="b"/>
              <a:pathLst>
                <a:path w="27313" h="5095" extrusionOk="0">
                  <a:moveTo>
                    <a:pt x="21182" y="0"/>
                  </a:moveTo>
                  <a:cubicBezTo>
                    <a:pt x="21166" y="0"/>
                    <a:pt x="21150" y="0"/>
                    <a:pt x="21134" y="1"/>
                  </a:cubicBezTo>
                  <a:cubicBezTo>
                    <a:pt x="19715" y="1"/>
                    <a:pt x="18453" y="877"/>
                    <a:pt x="17910" y="2172"/>
                  </a:cubicBezTo>
                  <a:cubicBezTo>
                    <a:pt x="16975" y="2296"/>
                    <a:pt x="16099" y="2806"/>
                    <a:pt x="15556" y="3590"/>
                  </a:cubicBezTo>
                  <a:lnTo>
                    <a:pt x="12601" y="3590"/>
                  </a:lnTo>
                  <a:cubicBezTo>
                    <a:pt x="12117" y="2714"/>
                    <a:pt x="11215" y="2204"/>
                    <a:pt x="10247" y="2204"/>
                  </a:cubicBezTo>
                  <a:lnTo>
                    <a:pt x="10221" y="2204"/>
                  </a:lnTo>
                  <a:cubicBezTo>
                    <a:pt x="9793" y="968"/>
                    <a:pt x="8636" y="182"/>
                    <a:pt x="7396" y="182"/>
                  </a:cubicBezTo>
                  <a:cubicBezTo>
                    <a:pt x="7062" y="182"/>
                    <a:pt x="6722" y="240"/>
                    <a:pt x="6389" y="360"/>
                  </a:cubicBezTo>
                  <a:cubicBezTo>
                    <a:pt x="5879" y="543"/>
                    <a:pt x="5395" y="877"/>
                    <a:pt x="5035" y="1295"/>
                  </a:cubicBezTo>
                  <a:lnTo>
                    <a:pt x="4460" y="1237"/>
                  </a:lnTo>
                  <a:cubicBezTo>
                    <a:pt x="3048" y="1237"/>
                    <a:pt x="1779" y="2204"/>
                    <a:pt x="1420" y="3590"/>
                  </a:cubicBezTo>
                  <a:lnTo>
                    <a:pt x="753" y="3590"/>
                  </a:lnTo>
                  <a:cubicBezTo>
                    <a:pt x="334" y="3590"/>
                    <a:pt x="1" y="3924"/>
                    <a:pt x="1" y="4342"/>
                  </a:cubicBezTo>
                  <a:cubicBezTo>
                    <a:pt x="1" y="4767"/>
                    <a:pt x="334" y="5094"/>
                    <a:pt x="753" y="5094"/>
                  </a:cubicBezTo>
                  <a:lnTo>
                    <a:pt x="26561" y="5094"/>
                  </a:lnTo>
                  <a:cubicBezTo>
                    <a:pt x="26980" y="5094"/>
                    <a:pt x="27313" y="4767"/>
                    <a:pt x="27313" y="4342"/>
                  </a:cubicBezTo>
                  <a:cubicBezTo>
                    <a:pt x="27313" y="3917"/>
                    <a:pt x="26980" y="3590"/>
                    <a:pt x="26561" y="3590"/>
                  </a:cubicBezTo>
                  <a:lnTo>
                    <a:pt x="24658" y="3590"/>
                  </a:lnTo>
                  <a:cubicBezTo>
                    <a:pt x="24658" y="3558"/>
                    <a:pt x="24691" y="3532"/>
                    <a:pt x="24691" y="3499"/>
                  </a:cubicBezTo>
                  <a:cubicBezTo>
                    <a:pt x="24659" y="1554"/>
                    <a:pt x="23121" y="0"/>
                    <a:pt x="21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grpSp>
          <p:nvGrpSpPr>
            <p:cNvPr id="1051" name="Google Shape;1051;p32"/>
            <p:cNvGrpSpPr/>
            <p:nvPr/>
          </p:nvGrpSpPr>
          <p:grpSpPr>
            <a:xfrm>
              <a:off x="3094471" y="1881199"/>
              <a:ext cx="247109" cy="337472"/>
              <a:chOff x="3477436" y="1423999"/>
              <a:chExt cx="247109" cy="337472"/>
            </a:xfrm>
            <a:grpFill/>
          </p:grpSpPr>
          <p:sp>
            <p:nvSpPr>
              <p:cNvPr id="1052" name="Google Shape;1052;p32"/>
              <p:cNvSpPr/>
              <p:nvPr/>
            </p:nvSpPr>
            <p:spPr>
              <a:xfrm>
                <a:off x="3477436" y="1423999"/>
                <a:ext cx="247109" cy="274438"/>
              </a:xfrm>
              <a:custGeom>
                <a:avLst/>
                <a:gdLst/>
                <a:ahLst/>
                <a:cxnLst/>
                <a:rect l="l" t="t" r="r" b="b"/>
                <a:pathLst>
                  <a:path w="17845" h="20098" extrusionOk="0">
                    <a:moveTo>
                      <a:pt x="8920" y="6503"/>
                    </a:moveTo>
                    <a:cubicBezTo>
                      <a:pt x="10338" y="6503"/>
                      <a:pt x="11483" y="7647"/>
                      <a:pt x="11483" y="9066"/>
                    </a:cubicBezTo>
                    <a:cubicBezTo>
                      <a:pt x="11483" y="10485"/>
                      <a:pt x="10338" y="11630"/>
                      <a:pt x="8920" y="11656"/>
                    </a:cubicBezTo>
                    <a:cubicBezTo>
                      <a:pt x="7507" y="11630"/>
                      <a:pt x="6363" y="10485"/>
                      <a:pt x="6363" y="9066"/>
                    </a:cubicBezTo>
                    <a:cubicBezTo>
                      <a:pt x="6363" y="7647"/>
                      <a:pt x="7507" y="6503"/>
                      <a:pt x="8920" y="6503"/>
                    </a:cubicBezTo>
                    <a:close/>
                    <a:moveTo>
                      <a:pt x="8922" y="0"/>
                    </a:moveTo>
                    <a:cubicBezTo>
                      <a:pt x="8727" y="0"/>
                      <a:pt x="8531" y="69"/>
                      <a:pt x="8377" y="206"/>
                    </a:cubicBezTo>
                    <a:cubicBezTo>
                      <a:pt x="5546" y="3070"/>
                      <a:pt x="4009" y="6412"/>
                      <a:pt x="3891" y="10060"/>
                    </a:cubicBezTo>
                    <a:cubicBezTo>
                      <a:pt x="3198" y="10302"/>
                      <a:pt x="2564" y="10695"/>
                      <a:pt x="2047" y="11205"/>
                    </a:cubicBezTo>
                    <a:cubicBezTo>
                      <a:pt x="151" y="12957"/>
                      <a:pt x="1" y="15912"/>
                      <a:pt x="1747" y="17841"/>
                    </a:cubicBezTo>
                    <a:cubicBezTo>
                      <a:pt x="1871" y="17992"/>
                      <a:pt x="2047" y="18077"/>
                      <a:pt x="2263" y="18077"/>
                    </a:cubicBezTo>
                    <a:lnTo>
                      <a:pt x="2289" y="18077"/>
                    </a:lnTo>
                    <a:cubicBezTo>
                      <a:pt x="2472" y="18077"/>
                      <a:pt x="2682" y="18018"/>
                      <a:pt x="2806" y="17867"/>
                    </a:cubicBezTo>
                    <a:lnTo>
                      <a:pt x="4852" y="15997"/>
                    </a:lnTo>
                    <a:cubicBezTo>
                      <a:pt x="5277" y="17083"/>
                      <a:pt x="5788" y="18142"/>
                      <a:pt x="6448" y="19103"/>
                    </a:cubicBezTo>
                    <a:cubicBezTo>
                      <a:pt x="7056" y="20012"/>
                      <a:pt x="8593" y="20097"/>
                      <a:pt x="9044" y="20097"/>
                    </a:cubicBezTo>
                    <a:lnTo>
                      <a:pt x="9076" y="20097"/>
                    </a:lnTo>
                    <a:cubicBezTo>
                      <a:pt x="9704" y="20097"/>
                      <a:pt x="10790" y="19980"/>
                      <a:pt x="11306" y="19254"/>
                    </a:cubicBezTo>
                    <a:cubicBezTo>
                      <a:pt x="11999" y="18260"/>
                      <a:pt x="12568" y="17148"/>
                      <a:pt x="12993" y="15997"/>
                    </a:cubicBezTo>
                    <a:lnTo>
                      <a:pt x="15040" y="17867"/>
                    </a:lnTo>
                    <a:cubicBezTo>
                      <a:pt x="15164" y="18018"/>
                      <a:pt x="15373" y="18077"/>
                      <a:pt x="15556" y="18077"/>
                    </a:cubicBezTo>
                    <a:lnTo>
                      <a:pt x="15583" y="18077"/>
                    </a:lnTo>
                    <a:cubicBezTo>
                      <a:pt x="15798" y="18077"/>
                      <a:pt x="15975" y="17992"/>
                      <a:pt x="16099" y="17841"/>
                    </a:cubicBezTo>
                    <a:cubicBezTo>
                      <a:pt x="17845" y="15912"/>
                      <a:pt x="17695" y="12957"/>
                      <a:pt x="15798" y="11205"/>
                    </a:cubicBezTo>
                    <a:cubicBezTo>
                      <a:pt x="15282" y="10695"/>
                      <a:pt x="14648" y="10302"/>
                      <a:pt x="13954" y="10060"/>
                    </a:cubicBezTo>
                    <a:cubicBezTo>
                      <a:pt x="13869" y="7680"/>
                      <a:pt x="13176" y="5359"/>
                      <a:pt x="11908" y="3306"/>
                    </a:cubicBezTo>
                    <a:cubicBezTo>
                      <a:pt x="11816" y="3096"/>
                      <a:pt x="10247" y="984"/>
                      <a:pt x="9462" y="206"/>
                    </a:cubicBezTo>
                    <a:cubicBezTo>
                      <a:pt x="9312" y="69"/>
                      <a:pt x="9117" y="0"/>
                      <a:pt x="89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2"/>
              <p:cNvSpPr/>
              <p:nvPr/>
            </p:nvSpPr>
            <p:spPr>
              <a:xfrm>
                <a:off x="3590539" y="1713241"/>
                <a:ext cx="20937" cy="48229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532" extrusionOk="0">
                    <a:moveTo>
                      <a:pt x="1" y="1"/>
                    </a:moveTo>
                    <a:lnTo>
                      <a:pt x="1" y="3532"/>
                    </a:lnTo>
                    <a:lnTo>
                      <a:pt x="1511" y="3532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32"/>
              <p:cNvSpPr/>
              <p:nvPr/>
            </p:nvSpPr>
            <p:spPr>
              <a:xfrm>
                <a:off x="3624773" y="1705471"/>
                <a:ext cx="20924" cy="4403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3225" extrusionOk="0">
                    <a:moveTo>
                      <a:pt x="0" y="1"/>
                    </a:moveTo>
                    <a:lnTo>
                      <a:pt x="0" y="3224"/>
                    </a:lnTo>
                    <a:lnTo>
                      <a:pt x="1511" y="3224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32"/>
              <p:cNvSpPr/>
              <p:nvPr/>
            </p:nvSpPr>
            <p:spPr>
              <a:xfrm>
                <a:off x="3556305" y="1705471"/>
                <a:ext cx="20937" cy="40378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2957" extrusionOk="0">
                    <a:moveTo>
                      <a:pt x="1" y="1"/>
                    </a:moveTo>
                    <a:lnTo>
                      <a:pt x="1" y="2956"/>
                    </a:lnTo>
                    <a:lnTo>
                      <a:pt x="1511" y="2956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6" name="Google Shape;1056;p32"/>
          <p:cNvGrpSpPr/>
          <p:nvPr/>
        </p:nvGrpSpPr>
        <p:grpSpPr>
          <a:xfrm>
            <a:off x="2279900" y="1905828"/>
            <a:ext cx="377921" cy="569877"/>
            <a:chOff x="3981409" y="1601424"/>
            <a:chExt cx="283441" cy="427408"/>
          </a:xfrm>
          <a:solidFill>
            <a:srgbClr val="3E4033"/>
          </a:solidFill>
        </p:grpSpPr>
        <p:sp>
          <p:nvSpPr>
            <p:cNvPr id="1057" name="Google Shape;1057;p32"/>
            <p:cNvSpPr/>
            <p:nvPr/>
          </p:nvSpPr>
          <p:spPr>
            <a:xfrm>
              <a:off x="3981409" y="1972137"/>
              <a:ext cx="283441" cy="56695"/>
            </a:xfrm>
            <a:custGeom>
              <a:avLst/>
              <a:gdLst/>
              <a:ahLst/>
              <a:cxnLst/>
              <a:rect l="l" t="t" r="r" b="b"/>
              <a:pathLst>
                <a:path w="27313" h="5095" extrusionOk="0">
                  <a:moveTo>
                    <a:pt x="21182" y="0"/>
                  </a:moveTo>
                  <a:cubicBezTo>
                    <a:pt x="21166" y="0"/>
                    <a:pt x="21150" y="0"/>
                    <a:pt x="21134" y="1"/>
                  </a:cubicBezTo>
                  <a:cubicBezTo>
                    <a:pt x="19715" y="1"/>
                    <a:pt x="18453" y="877"/>
                    <a:pt x="17910" y="2172"/>
                  </a:cubicBezTo>
                  <a:cubicBezTo>
                    <a:pt x="16975" y="2296"/>
                    <a:pt x="16099" y="2806"/>
                    <a:pt x="15556" y="3590"/>
                  </a:cubicBezTo>
                  <a:lnTo>
                    <a:pt x="12601" y="3590"/>
                  </a:lnTo>
                  <a:cubicBezTo>
                    <a:pt x="12117" y="2714"/>
                    <a:pt x="11215" y="2204"/>
                    <a:pt x="10247" y="2204"/>
                  </a:cubicBezTo>
                  <a:lnTo>
                    <a:pt x="10221" y="2204"/>
                  </a:lnTo>
                  <a:cubicBezTo>
                    <a:pt x="9793" y="968"/>
                    <a:pt x="8636" y="182"/>
                    <a:pt x="7396" y="182"/>
                  </a:cubicBezTo>
                  <a:cubicBezTo>
                    <a:pt x="7062" y="182"/>
                    <a:pt x="6722" y="240"/>
                    <a:pt x="6389" y="360"/>
                  </a:cubicBezTo>
                  <a:cubicBezTo>
                    <a:pt x="5879" y="543"/>
                    <a:pt x="5395" y="877"/>
                    <a:pt x="5035" y="1295"/>
                  </a:cubicBezTo>
                  <a:lnTo>
                    <a:pt x="4460" y="1237"/>
                  </a:lnTo>
                  <a:cubicBezTo>
                    <a:pt x="3048" y="1237"/>
                    <a:pt x="1779" y="2204"/>
                    <a:pt x="1420" y="3590"/>
                  </a:cubicBezTo>
                  <a:lnTo>
                    <a:pt x="753" y="3590"/>
                  </a:lnTo>
                  <a:cubicBezTo>
                    <a:pt x="334" y="3590"/>
                    <a:pt x="1" y="3924"/>
                    <a:pt x="1" y="4342"/>
                  </a:cubicBezTo>
                  <a:cubicBezTo>
                    <a:pt x="1" y="4767"/>
                    <a:pt x="334" y="5094"/>
                    <a:pt x="753" y="5094"/>
                  </a:cubicBezTo>
                  <a:lnTo>
                    <a:pt x="26561" y="5094"/>
                  </a:lnTo>
                  <a:cubicBezTo>
                    <a:pt x="26980" y="5094"/>
                    <a:pt x="27313" y="4767"/>
                    <a:pt x="27313" y="4342"/>
                  </a:cubicBezTo>
                  <a:cubicBezTo>
                    <a:pt x="27313" y="3917"/>
                    <a:pt x="26980" y="3590"/>
                    <a:pt x="26561" y="3590"/>
                  </a:cubicBezTo>
                  <a:lnTo>
                    <a:pt x="24658" y="3590"/>
                  </a:lnTo>
                  <a:cubicBezTo>
                    <a:pt x="24658" y="3558"/>
                    <a:pt x="24691" y="3532"/>
                    <a:pt x="24691" y="3499"/>
                  </a:cubicBezTo>
                  <a:cubicBezTo>
                    <a:pt x="24659" y="1554"/>
                    <a:pt x="23121" y="0"/>
                    <a:pt x="21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grpSp>
          <p:nvGrpSpPr>
            <p:cNvPr id="1058" name="Google Shape;1058;p32"/>
            <p:cNvGrpSpPr/>
            <p:nvPr/>
          </p:nvGrpSpPr>
          <p:grpSpPr>
            <a:xfrm>
              <a:off x="3997746" y="1601424"/>
              <a:ext cx="247109" cy="337472"/>
              <a:chOff x="3477436" y="1423999"/>
              <a:chExt cx="247109" cy="337472"/>
            </a:xfrm>
            <a:grpFill/>
          </p:grpSpPr>
          <p:sp>
            <p:nvSpPr>
              <p:cNvPr id="1059" name="Google Shape;1059;p32"/>
              <p:cNvSpPr/>
              <p:nvPr/>
            </p:nvSpPr>
            <p:spPr>
              <a:xfrm>
                <a:off x="3477436" y="1423999"/>
                <a:ext cx="247109" cy="274438"/>
              </a:xfrm>
              <a:custGeom>
                <a:avLst/>
                <a:gdLst/>
                <a:ahLst/>
                <a:cxnLst/>
                <a:rect l="l" t="t" r="r" b="b"/>
                <a:pathLst>
                  <a:path w="17845" h="20098" extrusionOk="0">
                    <a:moveTo>
                      <a:pt x="8920" y="6503"/>
                    </a:moveTo>
                    <a:cubicBezTo>
                      <a:pt x="10338" y="6503"/>
                      <a:pt x="11483" y="7647"/>
                      <a:pt x="11483" y="9066"/>
                    </a:cubicBezTo>
                    <a:cubicBezTo>
                      <a:pt x="11483" y="10485"/>
                      <a:pt x="10338" y="11630"/>
                      <a:pt x="8920" y="11656"/>
                    </a:cubicBezTo>
                    <a:cubicBezTo>
                      <a:pt x="7507" y="11630"/>
                      <a:pt x="6363" y="10485"/>
                      <a:pt x="6363" y="9066"/>
                    </a:cubicBezTo>
                    <a:cubicBezTo>
                      <a:pt x="6363" y="7647"/>
                      <a:pt x="7507" y="6503"/>
                      <a:pt x="8920" y="6503"/>
                    </a:cubicBezTo>
                    <a:close/>
                    <a:moveTo>
                      <a:pt x="8922" y="0"/>
                    </a:moveTo>
                    <a:cubicBezTo>
                      <a:pt x="8727" y="0"/>
                      <a:pt x="8531" y="69"/>
                      <a:pt x="8377" y="206"/>
                    </a:cubicBezTo>
                    <a:cubicBezTo>
                      <a:pt x="5546" y="3070"/>
                      <a:pt x="4009" y="6412"/>
                      <a:pt x="3891" y="10060"/>
                    </a:cubicBezTo>
                    <a:cubicBezTo>
                      <a:pt x="3198" y="10302"/>
                      <a:pt x="2564" y="10695"/>
                      <a:pt x="2047" y="11205"/>
                    </a:cubicBezTo>
                    <a:cubicBezTo>
                      <a:pt x="151" y="12957"/>
                      <a:pt x="1" y="15912"/>
                      <a:pt x="1747" y="17841"/>
                    </a:cubicBezTo>
                    <a:cubicBezTo>
                      <a:pt x="1871" y="17992"/>
                      <a:pt x="2047" y="18077"/>
                      <a:pt x="2263" y="18077"/>
                    </a:cubicBezTo>
                    <a:lnTo>
                      <a:pt x="2289" y="18077"/>
                    </a:lnTo>
                    <a:cubicBezTo>
                      <a:pt x="2472" y="18077"/>
                      <a:pt x="2682" y="18018"/>
                      <a:pt x="2806" y="17867"/>
                    </a:cubicBezTo>
                    <a:lnTo>
                      <a:pt x="4852" y="15997"/>
                    </a:lnTo>
                    <a:cubicBezTo>
                      <a:pt x="5277" y="17083"/>
                      <a:pt x="5788" y="18142"/>
                      <a:pt x="6448" y="19103"/>
                    </a:cubicBezTo>
                    <a:cubicBezTo>
                      <a:pt x="7056" y="20012"/>
                      <a:pt x="8593" y="20097"/>
                      <a:pt x="9044" y="20097"/>
                    </a:cubicBezTo>
                    <a:lnTo>
                      <a:pt x="9076" y="20097"/>
                    </a:lnTo>
                    <a:cubicBezTo>
                      <a:pt x="9704" y="20097"/>
                      <a:pt x="10790" y="19980"/>
                      <a:pt x="11306" y="19254"/>
                    </a:cubicBezTo>
                    <a:cubicBezTo>
                      <a:pt x="11999" y="18260"/>
                      <a:pt x="12568" y="17148"/>
                      <a:pt x="12993" y="15997"/>
                    </a:cubicBezTo>
                    <a:lnTo>
                      <a:pt x="15040" y="17867"/>
                    </a:lnTo>
                    <a:cubicBezTo>
                      <a:pt x="15164" y="18018"/>
                      <a:pt x="15373" y="18077"/>
                      <a:pt x="15556" y="18077"/>
                    </a:cubicBezTo>
                    <a:lnTo>
                      <a:pt x="15583" y="18077"/>
                    </a:lnTo>
                    <a:cubicBezTo>
                      <a:pt x="15798" y="18077"/>
                      <a:pt x="15975" y="17992"/>
                      <a:pt x="16099" y="17841"/>
                    </a:cubicBezTo>
                    <a:cubicBezTo>
                      <a:pt x="17845" y="15912"/>
                      <a:pt x="17695" y="12957"/>
                      <a:pt x="15798" y="11205"/>
                    </a:cubicBezTo>
                    <a:cubicBezTo>
                      <a:pt x="15282" y="10695"/>
                      <a:pt x="14648" y="10302"/>
                      <a:pt x="13954" y="10060"/>
                    </a:cubicBezTo>
                    <a:cubicBezTo>
                      <a:pt x="13869" y="7680"/>
                      <a:pt x="13176" y="5359"/>
                      <a:pt x="11908" y="3306"/>
                    </a:cubicBezTo>
                    <a:cubicBezTo>
                      <a:pt x="11816" y="3096"/>
                      <a:pt x="10247" y="984"/>
                      <a:pt x="9462" y="206"/>
                    </a:cubicBezTo>
                    <a:cubicBezTo>
                      <a:pt x="9312" y="69"/>
                      <a:pt x="9117" y="0"/>
                      <a:pt x="89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2"/>
              <p:cNvSpPr/>
              <p:nvPr/>
            </p:nvSpPr>
            <p:spPr>
              <a:xfrm>
                <a:off x="3590539" y="1713241"/>
                <a:ext cx="20937" cy="48229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532" extrusionOk="0">
                    <a:moveTo>
                      <a:pt x="1" y="1"/>
                    </a:moveTo>
                    <a:lnTo>
                      <a:pt x="1" y="3532"/>
                    </a:lnTo>
                    <a:lnTo>
                      <a:pt x="1511" y="3532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2"/>
              <p:cNvSpPr/>
              <p:nvPr/>
            </p:nvSpPr>
            <p:spPr>
              <a:xfrm>
                <a:off x="3624773" y="1705471"/>
                <a:ext cx="20924" cy="4403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3225" extrusionOk="0">
                    <a:moveTo>
                      <a:pt x="0" y="1"/>
                    </a:moveTo>
                    <a:lnTo>
                      <a:pt x="0" y="3224"/>
                    </a:lnTo>
                    <a:lnTo>
                      <a:pt x="1511" y="3224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2"/>
              <p:cNvSpPr/>
              <p:nvPr/>
            </p:nvSpPr>
            <p:spPr>
              <a:xfrm>
                <a:off x="3556305" y="1705471"/>
                <a:ext cx="20937" cy="40378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2957" extrusionOk="0">
                    <a:moveTo>
                      <a:pt x="1" y="1"/>
                    </a:moveTo>
                    <a:lnTo>
                      <a:pt x="1" y="2956"/>
                    </a:lnTo>
                    <a:lnTo>
                      <a:pt x="1511" y="2956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63" name="Google Shape;1063;p32"/>
          <p:cNvGrpSpPr/>
          <p:nvPr/>
        </p:nvGrpSpPr>
        <p:grpSpPr>
          <a:xfrm>
            <a:off x="3191832" y="1270844"/>
            <a:ext cx="377921" cy="569877"/>
            <a:chOff x="4885184" y="1125186"/>
            <a:chExt cx="283441" cy="427408"/>
          </a:xfrm>
          <a:solidFill>
            <a:srgbClr val="3E4033"/>
          </a:solidFill>
        </p:grpSpPr>
        <p:sp>
          <p:nvSpPr>
            <p:cNvPr id="1064" name="Google Shape;1064;p32"/>
            <p:cNvSpPr/>
            <p:nvPr/>
          </p:nvSpPr>
          <p:spPr>
            <a:xfrm>
              <a:off x="4885184" y="1495900"/>
              <a:ext cx="283441" cy="56695"/>
            </a:xfrm>
            <a:custGeom>
              <a:avLst/>
              <a:gdLst/>
              <a:ahLst/>
              <a:cxnLst/>
              <a:rect l="l" t="t" r="r" b="b"/>
              <a:pathLst>
                <a:path w="27313" h="5095" extrusionOk="0">
                  <a:moveTo>
                    <a:pt x="21182" y="0"/>
                  </a:moveTo>
                  <a:cubicBezTo>
                    <a:pt x="21166" y="0"/>
                    <a:pt x="21150" y="0"/>
                    <a:pt x="21134" y="1"/>
                  </a:cubicBezTo>
                  <a:cubicBezTo>
                    <a:pt x="19715" y="1"/>
                    <a:pt x="18453" y="877"/>
                    <a:pt x="17910" y="2172"/>
                  </a:cubicBezTo>
                  <a:cubicBezTo>
                    <a:pt x="16975" y="2296"/>
                    <a:pt x="16099" y="2806"/>
                    <a:pt x="15556" y="3590"/>
                  </a:cubicBezTo>
                  <a:lnTo>
                    <a:pt x="12601" y="3590"/>
                  </a:lnTo>
                  <a:cubicBezTo>
                    <a:pt x="12117" y="2714"/>
                    <a:pt x="11215" y="2204"/>
                    <a:pt x="10247" y="2204"/>
                  </a:cubicBezTo>
                  <a:lnTo>
                    <a:pt x="10221" y="2204"/>
                  </a:lnTo>
                  <a:cubicBezTo>
                    <a:pt x="9793" y="968"/>
                    <a:pt x="8636" y="182"/>
                    <a:pt x="7396" y="182"/>
                  </a:cubicBezTo>
                  <a:cubicBezTo>
                    <a:pt x="7062" y="182"/>
                    <a:pt x="6722" y="240"/>
                    <a:pt x="6389" y="360"/>
                  </a:cubicBezTo>
                  <a:cubicBezTo>
                    <a:pt x="5879" y="543"/>
                    <a:pt x="5395" y="877"/>
                    <a:pt x="5035" y="1295"/>
                  </a:cubicBezTo>
                  <a:lnTo>
                    <a:pt x="4460" y="1237"/>
                  </a:lnTo>
                  <a:cubicBezTo>
                    <a:pt x="3048" y="1237"/>
                    <a:pt x="1779" y="2204"/>
                    <a:pt x="1420" y="3590"/>
                  </a:cubicBezTo>
                  <a:lnTo>
                    <a:pt x="753" y="3590"/>
                  </a:lnTo>
                  <a:cubicBezTo>
                    <a:pt x="334" y="3590"/>
                    <a:pt x="1" y="3924"/>
                    <a:pt x="1" y="4342"/>
                  </a:cubicBezTo>
                  <a:cubicBezTo>
                    <a:pt x="1" y="4767"/>
                    <a:pt x="334" y="5094"/>
                    <a:pt x="753" y="5094"/>
                  </a:cubicBezTo>
                  <a:lnTo>
                    <a:pt x="26561" y="5094"/>
                  </a:lnTo>
                  <a:cubicBezTo>
                    <a:pt x="26980" y="5094"/>
                    <a:pt x="27313" y="4767"/>
                    <a:pt x="27313" y="4342"/>
                  </a:cubicBezTo>
                  <a:cubicBezTo>
                    <a:pt x="27313" y="3917"/>
                    <a:pt x="26980" y="3590"/>
                    <a:pt x="26561" y="3590"/>
                  </a:cubicBezTo>
                  <a:lnTo>
                    <a:pt x="24658" y="3590"/>
                  </a:lnTo>
                  <a:cubicBezTo>
                    <a:pt x="24658" y="3558"/>
                    <a:pt x="24691" y="3532"/>
                    <a:pt x="24691" y="3499"/>
                  </a:cubicBezTo>
                  <a:cubicBezTo>
                    <a:pt x="24659" y="1554"/>
                    <a:pt x="23121" y="0"/>
                    <a:pt x="21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grpSp>
          <p:nvGrpSpPr>
            <p:cNvPr id="1065" name="Google Shape;1065;p32"/>
            <p:cNvGrpSpPr/>
            <p:nvPr/>
          </p:nvGrpSpPr>
          <p:grpSpPr>
            <a:xfrm>
              <a:off x="4901521" y="1125186"/>
              <a:ext cx="247109" cy="337472"/>
              <a:chOff x="3477436" y="1423999"/>
              <a:chExt cx="247109" cy="337472"/>
            </a:xfrm>
            <a:grpFill/>
          </p:grpSpPr>
          <p:sp>
            <p:nvSpPr>
              <p:cNvPr id="1066" name="Google Shape;1066;p32"/>
              <p:cNvSpPr/>
              <p:nvPr/>
            </p:nvSpPr>
            <p:spPr>
              <a:xfrm>
                <a:off x="3477436" y="1423999"/>
                <a:ext cx="247109" cy="274438"/>
              </a:xfrm>
              <a:custGeom>
                <a:avLst/>
                <a:gdLst/>
                <a:ahLst/>
                <a:cxnLst/>
                <a:rect l="l" t="t" r="r" b="b"/>
                <a:pathLst>
                  <a:path w="17845" h="20098" extrusionOk="0">
                    <a:moveTo>
                      <a:pt x="8920" y="6503"/>
                    </a:moveTo>
                    <a:cubicBezTo>
                      <a:pt x="10338" y="6503"/>
                      <a:pt x="11483" y="7647"/>
                      <a:pt x="11483" y="9066"/>
                    </a:cubicBezTo>
                    <a:cubicBezTo>
                      <a:pt x="11483" y="10485"/>
                      <a:pt x="10338" y="11630"/>
                      <a:pt x="8920" y="11656"/>
                    </a:cubicBezTo>
                    <a:cubicBezTo>
                      <a:pt x="7507" y="11630"/>
                      <a:pt x="6363" y="10485"/>
                      <a:pt x="6363" y="9066"/>
                    </a:cubicBezTo>
                    <a:cubicBezTo>
                      <a:pt x="6363" y="7647"/>
                      <a:pt x="7507" y="6503"/>
                      <a:pt x="8920" y="6503"/>
                    </a:cubicBezTo>
                    <a:close/>
                    <a:moveTo>
                      <a:pt x="8922" y="0"/>
                    </a:moveTo>
                    <a:cubicBezTo>
                      <a:pt x="8727" y="0"/>
                      <a:pt x="8531" y="69"/>
                      <a:pt x="8377" y="206"/>
                    </a:cubicBezTo>
                    <a:cubicBezTo>
                      <a:pt x="5546" y="3070"/>
                      <a:pt x="4009" y="6412"/>
                      <a:pt x="3891" y="10060"/>
                    </a:cubicBezTo>
                    <a:cubicBezTo>
                      <a:pt x="3198" y="10302"/>
                      <a:pt x="2564" y="10695"/>
                      <a:pt x="2047" y="11205"/>
                    </a:cubicBezTo>
                    <a:cubicBezTo>
                      <a:pt x="151" y="12957"/>
                      <a:pt x="1" y="15912"/>
                      <a:pt x="1747" y="17841"/>
                    </a:cubicBezTo>
                    <a:cubicBezTo>
                      <a:pt x="1871" y="17992"/>
                      <a:pt x="2047" y="18077"/>
                      <a:pt x="2263" y="18077"/>
                    </a:cubicBezTo>
                    <a:lnTo>
                      <a:pt x="2289" y="18077"/>
                    </a:lnTo>
                    <a:cubicBezTo>
                      <a:pt x="2472" y="18077"/>
                      <a:pt x="2682" y="18018"/>
                      <a:pt x="2806" y="17867"/>
                    </a:cubicBezTo>
                    <a:lnTo>
                      <a:pt x="4852" y="15997"/>
                    </a:lnTo>
                    <a:cubicBezTo>
                      <a:pt x="5277" y="17083"/>
                      <a:pt x="5788" y="18142"/>
                      <a:pt x="6448" y="19103"/>
                    </a:cubicBezTo>
                    <a:cubicBezTo>
                      <a:pt x="7056" y="20012"/>
                      <a:pt x="8593" y="20097"/>
                      <a:pt x="9044" y="20097"/>
                    </a:cubicBezTo>
                    <a:lnTo>
                      <a:pt x="9076" y="20097"/>
                    </a:lnTo>
                    <a:cubicBezTo>
                      <a:pt x="9704" y="20097"/>
                      <a:pt x="10790" y="19980"/>
                      <a:pt x="11306" y="19254"/>
                    </a:cubicBezTo>
                    <a:cubicBezTo>
                      <a:pt x="11999" y="18260"/>
                      <a:pt x="12568" y="17148"/>
                      <a:pt x="12993" y="15997"/>
                    </a:cubicBezTo>
                    <a:lnTo>
                      <a:pt x="15040" y="17867"/>
                    </a:lnTo>
                    <a:cubicBezTo>
                      <a:pt x="15164" y="18018"/>
                      <a:pt x="15373" y="18077"/>
                      <a:pt x="15556" y="18077"/>
                    </a:cubicBezTo>
                    <a:lnTo>
                      <a:pt x="15583" y="18077"/>
                    </a:lnTo>
                    <a:cubicBezTo>
                      <a:pt x="15798" y="18077"/>
                      <a:pt x="15975" y="17992"/>
                      <a:pt x="16099" y="17841"/>
                    </a:cubicBezTo>
                    <a:cubicBezTo>
                      <a:pt x="17845" y="15912"/>
                      <a:pt x="17695" y="12957"/>
                      <a:pt x="15798" y="11205"/>
                    </a:cubicBezTo>
                    <a:cubicBezTo>
                      <a:pt x="15282" y="10695"/>
                      <a:pt x="14648" y="10302"/>
                      <a:pt x="13954" y="10060"/>
                    </a:cubicBezTo>
                    <a:cubicBezTo>
                      <a:pt x="13869" y="7680"/>
                      <a:pt x="13176" y="5359"/>
                      <a:pt x="11908" y="3306"/>
                    </a:cubicBezTo>
                    <a:cubicBezTo>
                      <a:pt x="11816" y="3096"/>
                      <a:pt x="10247" y="984"/>
                      <a:pt x="9462" y="206"/>
                    </a:cubicBezTo>
                    <a:cubicBezTo>
                      <a:pt x="9312" y="69"/>
                      <a:pt x="9117" y="0"/>
                      <a:pt x="89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2"/>
              <p:cNvSpPr/>
              <p:nvPr/>
            </p:nvSpPr>
            <p:spPr>
              <a:xfrm>
                <a:off x="3590539" y="1713241"/>
                <a:ext cx="20937" cy="48229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532" extrusionOk="0">
                    <a:moveTo>
                      <a:pt x="1" y="1"/>
                    </a:moveTo>
                    <a:lnTo>
                      <a:pt x="1" y="3532"/>
                    </a:lnTo>
                    <a:lnTo>
                      <a:pt x="1511" y="3532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2"/>
              <p:cNvSpPr/>
              <p:nvPr/>
            </p:nvSpPr>
            <p:spPr>
              <a:xfrm>
                <a:off x="3624773" y="1705471"/>
                <a:ext cx="20924" cy="4403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3225" extrusionOk="0">
                    <a:moveTo>
                      <a:pt x="0" y="1"/>
                    </a:moveTo>
                    <a:lnTo>
                      <a:pt x="0" y="3224"/>
                    </a:lnTo>
                    <a:lnTo>
                      <a:pt x="1511" y="3224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2"/>
              <p:cNvSpPr/>
              <p:nvPr/>
            </p:nvSpPr>
            <p:spPr>
              <a:xfrm>
                <a:off x="3556305" y="1705471"/>
                <a:ext cx="20937" cy="40378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2957" extrusionOk="0">
                    <a:moveTo>
                      <a:pt x="1" y="1"/>
                    </a:moveTo>
                    <a:lnTo>
                      <a:pt x="1" y="2956"/>
                    </a:lnTo>
                    <a:lnTo>
                      <a:pt x="1511" y="2956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70" name="Google Shape;1070;p32"/>
          <p:cNvGrpSpPr/>
          <p:nvPr/>
        </p:nvGrpSpPr>
        <p:grpSpPr>
          <a:xfrm>
            <a:off x="4046230" y="3112311"/>
            <a:ext cx="377921" cy="569877"/>
            <a:chOff x="5788959" y="2506286"/>
            <a:chExt cx="283441" cy="427408"/>
          </a:xfrm>
          <a:solidFill>
            <a:srgbClr val="3E4033"/>
          </a:solidFill>
        </p:grpSpPr>
        <p:sp>
          <p:nvSpPr>
            <p:cNvPr id="1071" name="Google Shape;1071;p32"/>
            <p:cNvSpPr/>
            <p:nvPr/>
          </p:nvSpPr>
          <p:spPr>
            <a:xfrm>
              <a:off x="5788959" y="2877000"/>
              <a:ext cx="283441" cy="56695"/>
            </a:xfrm>
            <a:custGeom>
              <a:avLst/>
              <a:gdLst/>
              <a:ahLst/>
              <a:cxnLst/>
              <a:rect l="l" t="t" r="r" b="b"/>
              <a:pathLst>
                <a:path w="27313" h="5095" extrusionOk="0">
                  <a:moveTo>
                    <a:pt x="21182" y="0"/>
                  </a:moveTo>
                  <a:cubicBezTo>
                    <a:pt x="21166" y="0"/>
                    <a:pt x="21150" y="0"/>
                    <a:pt x="21134" y="1"/>
                  </a:cubicBezTo>
                  <a:cubicBezTo>
                    <a:pt x="19715" y="1"/>
                    <a:pt x="18453" y="877"/>
                    <a:pt x="17910" y="2172"/>
                  </a:cubicBezTo>
                  <a:cubicBezTo>
                    <a:pt x="16975" y="2296"/>
                    <a:pt x="16099" y="2806"/>
                    <a:pt x="15556" y="3590"/>
                  </a:cubicBezTo>
                  <a:lnTo>
                    <a:pt x="12601" y="3590"/>
                  </a:lnTo>
                  <a:cubicBezTo>
                    <a:pt x="12117" y="2714"/>
                    <a:pt x="11215" y="2204"/>
                    <a:pt x="10247" y="2204"/>
                  </a:cubicBezTo>
                  <a:lnTo>
                    <a:pt x="10221" y="2204"/>
                  </a:lnTo>
                  <a:cubicBezTo>
                    <a:pt x="9793" y="968"/>
                    <a:pt x="8636" y="182"/>
                    <a:pt x="7396" y="182"/>
                  </a:cubicBezTo>
                  <a:cubicBezTo>
                    <a:pt x="7062" y="182"/>
                    <a:pt x="6722" y="240"/>
                    <a:pt x="6389" y="360"/>
                  </a:cubicBezTo>
                  <a:cubicBezTo>
                    <a:pt x="5879" y="543"/>
                    <a:pt x="5395" y="877"/>
                    <a:pt x="5035" y="1295"/>
                  </a:cubicBezTo>
                  <a:lnTo>
                    <a:pt x="4460" y="1237"/>
                  </a:lnTo>
                  <a:cubicBezTo>
                    <a:pt x="3048" y="1237"/>
                    <a:pt x="1779" y="2204"/>
                    <a:pt x="1420" y="3590"/>
                  </a:cubicBezTo>
                  <a:lnTo>
                    <a:pt x="753" y="3590"/>
                  </a:lnTo>
                  <a:cubicBezTo>
                    <a:pt x="334" y="3590"/>
                    <a:pt x="1" y="3924"/>
                    <a:pt x="1" y="4342"/>
                  </a:cubicBezTo>
                  <a:cubicBezTo>
                    <a:pt x="1" y="4767"/>
                    <a:pt x="334" y="5094"/>
                    <a:pt x="753" y="5094"/>
                  </a:cubicBezTo>
                  <a:lnTo>
                    <a:pt x="26561" y="5094"/>
                  </a:lnTo>
                  <a:cubicBezTo>
                    <a:pt x="26980" y="5094"/>
                    <a:pt x="27313" y="4767"/>
                    <a:pt x="27313" y="4342"/>
                  </a:cubicBezTo>
                  <a:cubicBezTo>
                    <a:pt x="27313" y="3917"/>
                    <a:pt x="26980" y="3590"/>
                    <a:pt x="26561" y="3590"/>
                  </a:cubicBezTo>
                  <a:lnTo>
                    <a:pt x="24658" y="3590"/>
                  </a:lnTo>
                  <a:cubicBezTo>
                    <a:pt x="24658" y="3558"/>
                    <a:pt x="24691" y="3532"/>
                    <a:pt x="24691" y="3499"/>
                  </a:cubicBezTo>
                  <a:cubicBezTo>
                    <a:pt x="24659" y="1554"/>
                    <a:pt x="23121" y="0"/>
                    <a:pt x="21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grpSp>
          <p:nvGrpSpPr>
            <p:cNvPr id="1072" name="Google Shape;1072;p32"/>
            <p:cNvGrpSpPr/>
            <p:nvPr/>
          </p:nvGrpSpPr>
          <p:grpSpPr>
            <a:xfrm>
              <a:off x="5805296" y="2506286"/>
              <a:ext cx="247109" cy="337472"/>
              <a:chOff x="3477436" y="1423999"/>
              <a:chExt cx="247109" cy="337472"/>
            </a:xfrm>
            <a:grpFill/>
          </p:grpSpPr>
          <p:sp>
            <p:nvSpPr>
              <p:cNvPr id="1073" name="Google Shape;1073;p32"/>
              <p:cNvSpPr/>
              <p:nvPr/>
            </p:nvSpPr>
            <p:spPr>
              <a:xfrm>
                <a:off x="3477436" y="1423999"/>
                <a:ext cx="247109" cy="274438"/>
              </a:xfrm>
              <a:custGeom>
                <a:avLst/>
                <a:gdLst/>
                <a:ahLst/>
                <a:cxnLst/>
                <a:rect l="l" t="t" r="r" b="b"/>
                <a:pathLst>
                  <a:path w="17845" h="20098" extrusionOk="0">
                    <a:moveTo>
                      <a:pt x="8920" y="6503"/>
                    </a:moveTo>
                    <a:cubicBezTo>
                      <a:pt x="10338" y="6503"/>
                      <a:pt x="11483" y="7647"/>
                      <a:pt x="11483" y="9066"/>
                    </a:cubicBezTo>
                    <a:cubicBezTo>
                      <a:pt x="11483" y="10485"/>
                      <a:pt x="10338" y="11630"/>
                      <a:pt x="8920" y="11656"/>
                    </a:cubicBezTo>
                    <a:cubicBezTo>
                      <a:pt x="7507" y="11630"/>
                      <a:pt x="6363" y="10485"/>
                      <a:pt x="6363" y="9066"/>
                    </a:cubicBezTo>
                    <a:cubicBezTo>
                      <a:pt x="6363" y="7647"/>
                      <a:pt x="7507" y="6503"/>
                      <a:pt x="8920" y="6503"/>
                    </a:cubicBezTo>
                    <a:close/>
                    <a:moveTo>
                      <a:pt x="8922" y="0"/>
                    </a:moveTo>
                    <a:cubicBezTo>
                      <a:pt x="8727" y="0"/>
                      <a:pt x="8531" y="69"/>
                      <a:pt x="8377" y="206"/>
                    </a:cubicBezTo>
                    <a:cubicBezTo>
                      <a:pt x="5546" y="3070"/>
                      <a:pt x="4009" y="6412"/>
                      <a:pt x="3891" y="10060"/>
                    </a:cubicBezTo>
                    <a:cubicBezTo>
                      <a:pt x="3198" y="10302"/>
                      <a:pt x="2564" y="10695"/>
                      <a:pt x="2047" y="11205"/>
                    </a:cubicBezTo>
                    <a:cubicBezTo>
                      <a:pt x="151" y="12957"/>
                      <a:pt x="1" y="15912"/>
                      <a:pt x="1747" y="17841"/>
                    </a:cubicBezTo>
                    <a:cubicBezTo>
                      <a:pt x="1871" y="17992"/>
                      <a:pt x="2047" y="18077"/>
                      <a:pt x="2263" y="18077"/>
                    </a:cubicBezTo>
                    <a:lnTo>
                      <a:pt x="2289" y="18077"/>
                    </a:lnTo>
                    <a:cubicBezTo>
                      <a:pt x="2472" y="18077"/>
                      <a:pt x="2682" y="18018"/>
                      <a:pt x="2806" y="17867"/>
                    </a:cubicBezTo>
                    <a:lnTo>
                      <a:pt x="4852" y="15997"/>
                    </a:lnTo>
                    <a:cubicBezTo>
                      <a:pt x="5277" y="17083"/>
                      <a:pt x="5788" y="18142"/>
                      <a:pt x="6448" y="19103"/>
                    </a:cubicBezTo>
                    <a:cubicBezTo>
                      <a:pt x="7056" y="20012"/>
                      <a:pt x="8593" y="20097"/>
                      <a:pt x="9044" y="20097"/>
                    </a:cubicBezTo>
                    <a:lnTo>
                      <a:pt x="9076" y="20097"/>
                    </a:lnTo>
                    <a:cubicBezTo>
                      <a:pt x="9704" y="20097"/>
                      <a:pt x="10790" y="19980"/>
                      <a:pt x="11306" y="19254"/>
                    </a:cubicBezTo>
                    <a:cubicBezTo>
                      <a:pt x="11999" y="18260"/>
                      <a:pt x="12568" y="17148"/>
                      <a:pt x="12993" y="15997"/>
                    </a:cubicBezTo>
                    <a:lnTo>
                      <a:pt x="15040" y="17867"/>
                    </a:lnTo>
                    <a:cubicBezTo>
                      <a:pt x="15164" y="18018"/>
                      <a:pt x="15373" y="18077"/>
                      <a:pt x="15556" y="18077"/>
                    </a:cubicBezTo>
                    <a:lnTo>
                      <a:pt x="15583" y="18077"/>
                    </a:lnTo>
                    <a:cubicBezTo>
                      <a:pt x="15798" y="18077"/>
                      <a:pt x="15975" y="17992"/>
                      <a:pt x="16099" y="17841"/>
                    </a:cubicBezTo>
                    <a:cubicBezTo>
                      <a:pt x="17845" y="15912"/>
                      <a:pt x="17695" y="12957"/>
                      <a:pt x="15798" y="11205"/>
                    </a:cubicBezTo>
                    <a:cubicBezTo>
                      <a:pt x="15282" y="10695"/>
                      <a:pt x="14648" y="10302"/>
                      <a:pt x="13954" y="10060"/>
                    </a:cubicBezTo>
                    <a:cubicBezTo>
                      <a:pt x="13869" y="7680"/>
                      <a:pt x="13176" y="5359"/>
                      <a:pt x="11908" y="3306"/>
                    </a:cubicBezTo>
                    <a:cubicBezTo>
                      <a:pt x="11816" y="3096"/>
                      <a:pt x="10247" y="984"/>
                      <a:pt x="9462" y="206"/>
                    </a:cubicBezTo>
                    <a:cubicBezTo>
                      <a:pt x="9312" y="69"/>
                      <a:pt x="9117" y="0"/>
                      <a:pt x="89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32"/>
              <p:cNvSpPr/>
              <p:nvPr/>
            </p:nvSpPr>
            <p:spPr>
              <a:xfrm>
                <a:off x="3590539" y="1713241"/>
                <a:ext cx="20937" cy="48229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532" extrusionOk="0">
                    <a:moveTo>
                      <a:pt x="1" y="1"/>
                    </a:moveTo>
                    <a:lnTo>
                      <a:pt x="1" y="3532"/>
                    </a:lnTo>
                    <a:lnTo>
                      <a:pt x="1511" y="3532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32"/>
              <p:cNvSpPr/>
              <p:nvPr/>
            </p:nvSpPr>
            <p:spPr>
              <a:xfrm>
                <a:off x="3624773" y="1705471"/>
                <a:ext cx="20924" cy="4403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3225" extrusionOk="0">
                    <a:moveTo>
                      <a:pt x="0" y="1"/>
                    </a:moveTo>
                    <a:lnTo>
                      <a:pt x="0" y="3224"/>
                    </a:lnTo>
                    <a:lnTo>
                      <a:pt x="1511" y="3224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32"/>
              <p:cNvSpPr/>
              <p:nvPr/>
            </p:nvSpPr>
            <p:spPr>
              <a:xfrm>
                <a:off x="3556305" y="1705471"/>
                <a:ext cx="20937" cy="40378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2957" extrusionOk="0">
                    <a:moveTo>
                      <a:pt x="1" y="1"/>
                    </a:moveTo>
                    <a:lnTo>
                      <a:pt x="1" y="2956"/>
                    </a:lnTo>
                    <a:lnTo>
                      <a:pt x="1511" y="2956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77" name="Google Shape;1077;p32"/>
          <p:cNvGrpSpPr/>
          <p:nvPr/>
        </p:nvGrpSpPr>
        <p:grpSpPr>
          <a:xfrm>
            <a:off x="4930107" y="3720311"/>
            <a:ext cx="377921" cy="569877"/>
            <a:chOff x="5788959" y="2506286"/>
            <a:chExt cx="283441" cy="427408"/>
          </a:xfrm>
          <a:solidFill>
            <a:srgbClr val="3E4033"/>
          </a:solidFill>
        </p:grpSpPr>
        <p:sp>
          <p:nvSpPr>
            <p:cNvPr id="1078" name="Google Shape;1078;p32"/>
            <p:cNvSpPr/>
            <p:nvPr/>
          </p:nvSpPr>
          <p:spPr>
            <a:xfrm>
              <a:off x="5788959" y="2877000"/>
              <a:ext cx="283441" cy="56695"/>
            </a:xfrm>
            <a:custGeom>
              <a:avLst/>
              <a:gdLst/>
              <a:ahLst/>
              <a:cxnLst/>
              <a:rect l="l" t="t" r="r" b="b"/>
              <a:pathLst>
                <a:path w="27313" h="5095" extrusionOk="0">
                  <a:moveTo>
                    <a:pt x="21182" y="0"/>
                  </a:moveTo>
                  <a:cubicBezTo>
                    <a:pt x="21166" y="0"/>
                    <a:pt x="21150" y="0"/>
                    <a:pt x="21134" y="1"/>
                  </a:cubicBezTo>
                  <a:cubicBezTo>
                    <a:pt x="19715" y="1"/>
                    <a:pt x="18453" y="877"/>
                    <a:pt x="17910" y="2172"/>
                  </a:cubicBezTo>
                  <a:cubicBezTo>
                    <a:pt x="16975" y="2296"/>
                    <a:pt x="16099" y="2806"/>
                    <a:pt x="15556" y="3590"/>
                  </a:cubicBezTo>
                  <a:lnTo>
                    <a:pt x="12601" y="3590"/>
                  </a:lnTo>
                  <a:cubicBezTo>
                    <a:pt x="12117" y="2714"/>
                    <a:pt x="11215" y="2204"/>
                    <a:pt x="10247" y="2204"/>
                  </a:cubicBezTo>
                  <a:lnTo>
                    <a:pt x="10221" y="2204"/>
                  </a:lnTo>
                  <a:cubicBezTo>
                    <a:pt x="9793" y="968"/>
                    <a:pt x="8636" y="182"/>
                    <a:pt x="7396" y="182"/>
                  </a:cubicBezTo>
                  <a:cubicBezTo>
                    <a:pt x="7062" y="182"/>
                    <a:pt x="6722" y="240"/>
                    <a:pt x="6389" y="360"/>
                  </a:cubicBezTo>
                  <a:cubicBezTo>
                    <a:pt x="5879" y="543"/>
                    <a:pt x="5395" y="877"/>
                    <a:pt x="5035" y="1295"/>
                  </a:cubicBezTo>
                  <a:lnTo>
                    <a:pt x="4460" y="1237"/>
                  </a:lnTo>
                  <a:cubicBezTo>
                    <a:pt x="3048" y="1237"/>
                    <a:pt x="1779" y="2204"/>
                    <a:pt x="1420" y="3590"/>
                  </a:cubicBezTo>
                  <a:lnTo>
                    <a:pt x="753" y="3590"/>
                  </a:lnTo>
                  <a:cubicBezTo>
                    <a:pt x="334" y="3590"/>
                    <a:pt x="1" y="3924"/>
                    <a:pt x="1" y="4342"/>
                  </a:cubicBezTo>
                  <a:cubicBezTo>
                    <a:pt x="1" y="4767"/>
                    <a:pt x="334" y="5094"/>
                    <a:pt x="753" y="5094"/>
                  </a:cubicBezTo>
                  <a:lnTo>
                    <a:pt x="26561" y="5094"/>
                  </a:lnTo>
                  <a:cubicBezTo>
                    <a:pt x="26980" y="5094"/>
                    <a:pt x="27313" y="4767"/>
                    <a:pt x="27313" y="4342"/>
                  </a:cubicBezTo>
                  <a:cubicBezTo>
                    <a:pt x="27313" y="3917"/>
                    <a:pt x="26980" y="3590"/>
                    <a:pt x="26561" y="3590"/>
                  </a:cubicBezTo>
                  <a:lnTo>
                    <a:pt x="24658" y="3590"/>
                  </a:lnTo>
                  <a:cubicBezTo>
                    <a:pt x="24658" y="3558"/>
                    <a:pt x="24691" y="3532"/>
                    <a:pt x="24691" y="3499"/>
                  </a:cubicBezTo>
                  <a:cubicBezTo>
                    <a:pt x="24659" y="1554"/>
                    <a:pt x="23121" y="0"/>
                    <a:pt x="21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grpSp>
          <p:nvGrpSpPr>
            <p:cNvPr id="1079" name="Google Shape;1079;p32"/>
            <p:cNvGrpSpPr/>
            <p:nvPr/>
          </p:nvGrpSpPr>
          <p:grpSpPr>
            <a:xfrm>
              <a:off x="5805296" y="2506286"/>
              <a:ext cx="247109" cy="337472"/>
              <a:chOff x="3477436" y="1423999"/>
              <a:chExt cx="247109" cy="337472"/>
            </a:xfrm>
            <a:grpFill/>
          </p:grpSpPr>
          <p:sp>
            <p:nvSpPr>
              <p:cNvPr id="1080" name="Google Shape;1080;p32"/>
              <p:cNvSpPr/>
              <p:nvPr/>
            </p:nvSpPr>
            <p:spPr>
              <a:xfrm>
                <a:off x="3477436" y="1423999"/>
                <a:ext cx="247109" cy="274438"/>
              </a:xfrm>
              <a:custGeom>
                <a:avLst/>
                <a:gdLst/>
                <a:ahLst/>
                <a:cxnLst/>
                <a:rect l="l" t="t" r="r" b="b"/>
                <a:pathLst>
                  <a:path w="17845" h="20098" extrusionOk="0">
                    <a:moveTo>
                      <a:pt x="8920" y="6503"/>
                    </a:moveTo>
                    <a:cubicBezTo>
                      <a:pt x="10338" y="6503"/>
                      <a:pt x="11483" y="7647"/>
                      <a:pt x="11483" y="9066"/>
                    </a:cubicBezTo>
                    <a:cubicBezTo>
                      <a:pt x="11483" y="10485"/>
                      <a:pt x="10338" y="11630"/>
                      <a:pt x="8920" y="11656"/>
                    </a:cubicBezTo>
                    <a:cubicBezTo>
                      <a:pt x="7507" y="11630"/>
                      <a:pt x="6363" y="10485"/>
                      <a:pt x="6363" y="9066"/>
                    </a:cubicBezTo>
                    <a:cubicBezTo>
                      <a:pt x="6363" y="7647"/>
                      <a:pt x="7507" y="6503"/>
                      <a:pt x="8920" y="6503"/>
                    </a:cubicBezTo>
                    <a:close/>
                    <a:moveTo>
                      <a:pt x="8922" y="0"/>
                    </a:moveTo>
                    <a:cubicBezTo>
                      <a:pt x="8727" y="0"/>
                      <a:pt x="8531" y="69"/>
                      <a:pt x="8377" y="206"/>
                    </a:cubicBezTo>
                    <a:cubicBezTo>
                      <a:pt x="5546" y="3070"/>
                      <a:pt x="4009" y="6412"/>
                      <a:pt x="3891" y="10060"/>
                    </a:cubicBezTo>
                    <a:cubicBezTo>
                      <a:pt x="3198" y="10302"/>
                      <a:pt x="2564" y="10695"/>
                      <a:pt x="2047" y="11205"/>
                    </a:cubicBezTo>
                    <a:cubicBezTo>
                      <a:pt x="151" y="12957"/>
                      <a:pt x="1" y="15912"/>
                      <a:pt x="1747" y="17841"/>
                    </a:cubicBezTo>
                    <a:cubicBezTo>
                      <a:pt x="1871" y="17992"/>
                      <a:pt x="2047" y="18077"/>
                      <a:pt x="2263" y="18077"/>
                    </a:cubicBezTo>
                    <a:lnTo>
                      <a:pt x="2289" y="18077"/>
                    </a:lnTo>
                    <a:cubicBezTo>
                      <a:pt x="2472" y="18077"/>
                      <a:pt x="2682" y="18018"/>
                      <a:pt x="2806" y="17867"/>
                    </a:cubicBezTo>
                    <a:lnTo>
                      <a:pt x="4852" y="15997"/>
                    </a:lnTo>
                    <a:cubicBezTo>
                      <a:pt x="5277" y="17083"/>
                      <a:pt x="5788" y="18142"/>
                      <a:pt x="6448" y="19103"/>
                    </a:cubicBezTo>
                    <a:cubicBezTo>
                      <a:pt x="7056" y="20012"/>
                      <a:pt x="8593" y="20097"/>
                      <a:pt x="9044" y="20097"/>
                    </a:cubicBezTo>
                    <a:lnTo>
                      <a:pt x="9076" y="20097"/>
                    </a:lnTo>
                    <a:cubicBezTo>
                      <a:pt x="9704" y="20097"/>
                      <a:pt x="10790" y="19980"/>
                      <a:pt x="11306" y="19254"/>
                    </a:cubicBezTo>
                    <a:cubicBezTo>
                      <a:pt x="11999" y="18260"/>
                      <a:pt x="12568" y="17148"/>
                      <a:pt x="12993" y="15997"/>
                    </a:cubicBezTo>
                    <a:lnTo>
                      <a:pt x="15040" y="17867"/>
                    </a:lnTo>
                    <a:cubicBezTo>
                      <a:pt x="15164" y="18018"/>
                      <a:pt x="15373" y="18077"/>
                      <a:pt x="15556" y="18077"/>
                    </a:cubicBezTo>
                    <a:lnTo>
                      <a:pt x="15583" y="18077"/>
                    </a:lnTo>
                    <a:cubicBezTo>
                      <a:pt x="15798" y="18077"/>
                      <a:pt x="15975" y="17992"/>
                      <a:pt x="16099" y="17841"/>
                    </a:cubicBezTo>
                    <a:cubicBezTo>
                      <a:pt x="17845" y="15912"/>
                      <a:pt x="17695" y="12957"/>
                      <a:pt x="15798" y="11205"/>
                    </a:cubicBezTo>
                    <a:cubicBezTo>
                      <a:pt x="15282" y="10695"/>
                      <a:pt x="14648" y="10302"/>
                      <a:pt x="13954" y="10060"/>
                    </a:cubicBezTo>
                    <a:cubicBezTo>
                      <a:pt x="13869" y="7680"/>
                      <a:pt x="13176" y="5359"/>
                      <a:pt x="11908" y="3306"/>
                    </a:cubicBezTo>
                    <a:cubicBezTo>
                      <a:pt x="11816" y="3096"/>
                      <a:pt x="10247" y="984"/>
                      <a:pt x="9462" y="206"/>
                    </a:cubicBezTo>
                    <a:cubicBezTo>
                      <a:pt x="9312" y="69"/>
                      <a:pt x="9117" y="0"/>
                      <a:pt x="89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32"/>
              <p:cNvSpPr/>
              <p:nvPr/>
            </p:nvSpPr>
            <p:spPr>
              <a:xfrm>
                <a:off x="3590539" y="1713241"/>
                <a:ext cx="20937" cy="48229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3532" extrusionOk="0">
                    <a:moveTo>
                      <a:pt x="1" y="1"/>
                    </a:moveTo>
                    <a:lnTo>
                      <a:pt x="1" y="3532"/>
                    </a:lnTo>
                    <a:lnTo>
                      <a:pt x="1511" y="3532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32"/>
              <p:cNvSpPr/>
              <p:nvPr/>
            </p:nvSpPr>
            <p:spPr>
              <a:xfrm>
                <a:off x="3624773" y="1705471"/>
                <a:ext cx="20924" cy="4403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3225" extrusionOk="0">
                    <a:moveTo>
                      <a:pt x="0" y="1"/>
                    </a:moveTo>
                    <a:lnTo>
                      <a:pt x="0" y="3224"/>
                    </a:lnTo>
                    <a:lnTo>
                      <a:pt x="1511" y="3224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32"/>
              <p:cNvSpPr/>
              <p:nvPr/>
            </p:nvSpPr>
            <p:spPr>
              <a:xfrm>
                <a:off x="3556305" y="1705471"/>
                <a:ext cx="20937" cy="40378"/>
              </a:xfrm>
              <a:custGeom>
                <a:avLst/>
                <a:gdLst/>
                <a:ahLst/>
                <a:cxnLst/>
                <a:rect l="l" t="t" r="r" b="b"/>
                <a:pathLst>
                  <a:path w="1512" h="2957" extrusionOk="0">
                    <a:moveTo>
                      <a:pt x="1" y="1"/>
                    </a:moveTo>
                    <a:lnTo>
                      <a:pt x="1" y="2956"/>
                    </a:lnTo>
                    <a:lnTo>
                      <a:pt x="1511" y="2956"/>
                    </a:lnTo>
                    <a:lnTo>
                      <a:pt x="151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5" name="Google Shape;1085;p32"/>
          <p:cNvSpPr txBox="1"/>
          <p:nvPr/>
        </p:nvSpPr>
        <p:spPr>
          <a:xfrm>
            <a:off x="5595882" y="5202610"/>
            <a:ext cx="826800" cy="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L="16933" algn="ctr"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50%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086" name="Google Shape;1086;p32"/>
          <p:cNvSpPr/>
          <p:nvPr/>
        </p:nvSpPr>
        <p:spPr>
          <a:xfrm>
            <a:off x="5808938" y="3112296"/>
            <a:ext cx="382800" cy="1863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087" name="Google Shape;1087;p32"/>
          <p:cNvSpPr txBox="1"/>
          <p:nvPr/>
        </p:nvSpPr>
        <p:spPr>
          <a:xfrm>
            <a:off x="1176499" y="5202610"/>
            <a:ext cx="826800" cy="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L="16933" algn="ctr"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60%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088" name="Google Shape;1088;p32"/>
          <p:cNvSpPr/>
          <p:nvPr/>
        </p:nvSpPr>
        <p:spPr>
          <a:xfrm>
            <a:off x="1389539" y="2842396"/>
            <a:ext cx="382800" cy="2133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089" name="Google Shape;1089;p32"/>
          <p:cNvSpPr txBox="1"/>
          <p:nvPr/>
        </p:nvSpPr>
        <p:spPr>
          <a:xfrm>
            <a:off x="2060376" y="5202610"/>
            <a:ext cx="826800" cy="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L="16933" algn="ctr"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70%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090" name="Google Shape;1090;p32"/>
          <p:cNvSpPr/>
          <p:nvPr/>
        </p:nvSpPr>
        <p:spPr>
          <a:xfrm>
            <a:off x="2275465" y="2462996"/>
            <a:ext cx="382800" cy="25132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091" name="Google Shape;1091;p32"/>
          <p:cNvSpPr txBox="1"/>
          <p:nvPr/>
        </p:nvSpPr>
        <p:spPr>
          <a:xfrm>
            <a:off x="2944252" y="5202610"/>
            <a:ext cx="826800" cy="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L="16933" algn="ctr"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95%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092" name="Google Shape;1092;p32"/>
          <p:cNvSpPr/>
          <p:nvPr/>
        </p:nvSpPr>
        <p:spPr>
          <a:xfrm>
            <a:off x="3187175" y="1834363"/>
            <a:ext cx="382800" cy="3141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093" name="Google Shape;1093;p32"/>
          <p:cNvSpPr txBox="1"/>
          <p:nvPr/>
        </p:nvSpPr>
        <p:spPr>
          <a:xfrm>
            <a:off x="3828129" y="5202610"/>
            <a:ext cx="826800" cy="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L="16933" algn="ctr"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30%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094" name="Google Shape;1094;p32"/>
          <p:cNvSpPr/>
          <p:nvPr/>
        </p:nvSpPr>
        <p:spPr>
          <a:xfrm>
            <a:off x="4041350" y="3669496"/>
            <a:ext cx="382800" cy="13064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113" name="Google Shape;1113;p32"/>
          <p:cNvSpPr txBox="1"/>
          <p:nvPr/>
        </p:nvSpPr>
        <p:spPr>
          <a:xfrm>
            <a:off x="4712005" y="5202610"/>
            <a:ext cx="826800" cy="3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67" rIns="0" bIns="0" anchor="t" anchorCtr="0">
            <a:noAutofit/>
          </a:bodyPr>
          <a:lstStyle/>
          <a:p>
            <a:pPr marL="16933" algn="ctr"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15%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114" name="Google Shape;1114;p32"/>
          <p:cNvSpPr/>
          <p:nvPr/>
        </p:nvSpPr>
        <p:spPr>
          <a:xfrm>
            <a:off x="4925226" y="4277496"/>
            <a:ext cx="382800" cy="6984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cxnSp>
        <p:nvCxnSpPr>
          <p:cNvPr id="1115" name="Google Shape;1115;p32"/>
          <p:cNvCxnSpPr/>
          <p:nvPr/>
        </p:nvCxnSpPr>
        <p:spPr>
          <a:xfrm>
            <a:off x="1005039" y="4975896"/>
            <a:ext cx="55752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Google Shape;44;p2">
            <a:extLst>
              <a:ext uri="{FF2B5EF4-FFF2-40B4-BE49-F238E27FC236}">
                <a16:creationId xmlns:a16="http://schemas.microsoft.com/office/drawing/2014/main" id="{F9B29707-CB62-4C0B-B1B1-DB81EDD40D13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81" name="Google Shape;45;p2">
              <a:extLst>
                <a:ext uri="{FF2B5EF4-FFF2-40B4-BE49-F238E27FC236}">
                  <a16:creationId xmlns:a16="http://schemas.microsoft.com/office/drawing/2014/main" id="{C544FF83-7AD7-4FB7-88FF-E06ECD4D65BB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46;p2">
              <a:extLst>
                <a:ext uri="{FF2B5EF4-FFF2-40B4-BE49-F238E27FC236}">
                  <a16:creationId xmlns:a16="http://schemas.microsoft.com/office/drawing/2014/main" id="{198EFEF6-5596-4EB9-A3A1-6F0C3C5C584A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47;p2">
              <a:extLst>
                <a:ext uri="{FF2B5EF4-FFF2-40B4-BE49-F238E27FC236}">
                  <a16:creationId xmlns:a16="http://schemas.microsoft.com/office/drawing/2014/main" id="{41D5B440-F56B-491E-A7AF-D79F76C73DD6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48;p2">
              <a:extLst>
                <a:ext uri="{FF2B5EF4-FFF2-40B4-BE49-F238E27FC236}">
                  <a16:creationId xmlns:a16="http://schemas.microsoft.com/office/drawing/2014/main" id="{B6DE9D7F-3B2B-42FA-95FD-D779475EB91D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49;p2">
              <a:extLst>
                <a:ext uri="{FF2B5EF4-FFF2-40B4-BE49-F238E27FC236}">
                  <a16:creationId xmlns:a16="http://schemas.microsoft.com/office/drawing/2014/main" id="{1DBCD55A-2CAF-444E-9D36-08CAF411E328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50;p2">
              <a:extLst>
                <a:ext uri="{FF2B5EF4-FFF2-40B4-BE49-F238E27FC236}">
                  <a16:creationId xmlns:a16="http://schemas.microsoft.com/office/drawing/2014/main" id="{EAA3C9C1-BBA8-424C-9648-A04072C0FE6A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51;p2">
              <a:extLst>
                <a:ext uri="{FF2B5EF4-FFF2-40B4-BE49-F238E27FC236}">
                  <a16:creationId xmlns:a16="http://schemas.microsoft.com/office/drawing/2014/main" id="{AFA8C113-C534-46F1-BCCA-CBCD64111752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52;p2">
              <a:extLst>
                <a:ext uri="{FF2B5EF4-FFF2-40B4-BE49-F238E27FC236}">
                  <a16:creationId xmlns:a16="http://schemas.microsoft.com/office/drawing/2014/main" id="{6504574E-4E49-4EA9-8BDB-8B85AA24DC3B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53;p2">
              <a:extLst>
                <a:ext uri="{FF2B5EF4-FFF2-40B4-BE49-F238E27FC236}">
                  <a16:creationId xmlns:a16="http://schemas.microsoft.com/office/drawing/2014/main" id="{851D8A95-B211-404E-B608-2A19F9192980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54;p2">
              <a:extLst>
                <a:ext uri="{FF2B5EF4-FFF2-40B4-BE49-F238E27FC236}">
                  <a16:creationId xmlns:a16="http://schemas.microsoft.com/office/drawing/2014/main" id="{9DD66620-3A64-4163-9869-C5F90C04E566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55;p2">
              <a:extLst>
                <a:ext uri="{FF2B5EF4-FFF2-40B4-BE49-F238E27FC236}">
                  <a16:creationId xmlns:a16="http://schemas.microsoft.com/office/drawing/2014/main" id="{4AD54B29-3E25-4F71-9230-BF8B3ACF40BC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2" name="Google Shape;94;p2">
            <a:extLst>
              <a:ext uri="{FF2B5EF4-FFF2-40B4-BE49-F238E27FC236}">
                <a16:creationId xmlns:a16="http://schemas.microsoft.com/office/drawing/2014/main" id="{F0225685-7E0C-4646-893F-D7DF086989D8}"/>
              </a:ext>
            </a:extLst>
          </p:cNvPr>
          <p:cNvGrpSpPr/>
          <p:nvPr/>
        </p:nvGrpSpPr>
        <p:grpSpPr>
          <a:xfrm rot="-2340267">
            <a:off x="10595455" y="4733704"/>
            <a:ext cx="1761613" cy="2781319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93" name="Google Shape;95;p2">
              <a:extLst>
                <a:ext uri="{FF2B5EF4-FFF2-40B4-BE49-F238E27FC236}">
                  <a16:creationId xmlns:a16="http://schemas.microsoft.com/office/drawing/2014/main" id="{0928586A-8C50-4104-A512-61CFEB1F84C8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6;p2">
              <a:extLst>
                <a:ext uri="{FF2B5EF4-FFF2-40B4-BE49-F238E27FC236}">
                  <a16:creationId xmlns:a16="http://schemas.microsoft.com/office/drawing/2014/main" id="{006742EF-CFAA-4547-B8CD-3C2B31A0A4C4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7;p2">
              <a:extLst>
                <a:ext uri="{FF2B5EF4-FFF2-40B4-BE49-F238E27FC236}">
                  <a16:creationId xmlns:a16="http://schemas.microsoft.com/office/drawing/2014/main" id="{F0E5422A-9AEE-4250-BD41-421676A464FC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8;p2">
              <a:extLst>
                <a:ext uri="{FF2B5EF4-FFF2-40B4-BE49-F238E27FC236}">
                  <a16:creationId xmlns:a16="http://schemas.microsoft.com/office/drawing/2014/main" id="{F01B2EBC-EF60-441E-99EF-8FA983EFD475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9;p2">
              <a:extLst>
                <a:ext uri="{FF2B5EF4-FFF2-40B4-BE49-F238E27FC236}">
                  <a16:creationId xmlns:a16="http://schemas.microsoft.com/office/drawing/2014/main" id="{E3BD9C39-384B-435F-B3DC-D40C8CB34EF7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100;p2">
              <a:extLst>
                <a:ext uri="{FF2B5EF4-FFF2-40B4-BE49-F238E27FC236}">
                  <a16:creationId xmlns:a16="http://schemas.microsoft.com/office/drawing/2014/main" id="{CE80EE2E-BFDB-4789-9CA4-2378872741EC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DAA83C34-46C3-4C7A-BA76-CD79D5572BF9}"/>
              </a:ext>
            </a:extLst>
          </p:cNvPr>
          <p:cNvGrpSpPr/>
          <p:nvPr/>
        </p:nvGrpSpPr>
        <p:grpSpPr>
          <a:xfrm>
            <a:off x="5025959" y="855872"/>
            <a:ext cx="2310937" cy="475710"/>
            <a:chOff x="5025959" y="855872"/>
            <a:chExt cx="2310937" cy="475710"/>
          </a:xfrm>
        </p:grpSpPr>
        <p:sp>
          <p:nvSpPr>
            <p:cNvPr id="100" name="îṡľîḋé">
              <a:extLst>
                <a:ext uri="{FF2B5EF4-FFF2-40B4-BE49-F238E27FC236}">
                  <a16:creationId xmlns:a16="http://schemas.microsoft.com/office/drawing/2014/main" id="{5992C0D5-70D0-46FB-8D95-123596DC92F1}"/>
                </a:ext>
              </a:extLst>
            </p:cNvPr>
            <p:cNvSpPr/>
            <p:nvPr/>
          </p:nvSpPr>
          <p:spPr>
            <a:xfrm>
              <a:off x="5025959" y="855872"/>
              <a:ext cx="2310937" cy="475710"/>
            </a:xfrm>
            <a:prstGeom prst="rect">
              <a:avLst/>
            </a:prstGeom>
            <a:noFill/>
            <a:ln w="38100">
              <a:solidFill>
                <a:srgbClr val="A06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rgbClr val="A06253"/>
                </a:solidFill>
              </a:endParaRPr>
            </a:p>
          </p:txBody>
        </p:sp>
        <p:sp>
          <p:nvSpPr>
            <p:cNvPr id="101" name="iṩļïḓè">
              <a:extLst>
                <a:ext uri="{FF2B5EF4-FFF2-40B4-BE49-F238E27FC236}">
                  <a16:creationId xmlns:a16="http://schemas.microsoft.com/office/drawing/2014/main" id="{B8BE0E0C-18CA-4443-A933-6B066E321693}"/>
                </a:ext>
              </a:extLst>
            </p:cNvPr>
            <p:cNvSpPr txBox="1"/>
            <p:nvPr/>
          </p:nvSpPr>
          <p:spPr bwMode="auto">
            <a:xfrm>
              <a:off x="5202428" y="899844"/>
              <a:ext cx="1881801" cy="387765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400" dirty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MORIMOTO.COM</a:t>
              </a:r>
            </a:p>
          </p:txBody>
        </p:sp>
      </p:grpSp>
      <p:sp>
        <p:nvSpPr>
          <p:cNvPr id="102" name="Google Shape;594;p25">
            <a:extLst>
              <a:ext uri="{FF2B5EF4-FFF2-40B4-BE49-F238E27FC236}">
                <a16:creationId xmlns:a16="http://schemas.microsoft.com/office/drawing/2014/main" id="{5362F62A-80AF-416A-8DD7-22592B40283C}"/>
              </a:ext>
            </a:extLst>
          </p:cNvPr>
          <p:cNvSpPr/>
          <p:nvPr/>
        </p:nvSpPr>
        <p:spPr>
          <a:xfrm>
            <a:off x="7526069" y="1882933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3" name="Google Shape;619;p25">
            <a:extLst>
              <a:ext uri="{FF2B5EF4-FFF2-40B4-BE49-F238E27FC236}">
                <a16:creationId xmlns:a16="http://schemas.microsoft.com/office/drawing/2014/main" id="{384F257D-DB34-4644-9A77-7AE2432B84A6}"/>
              </a:ext>
            </a:extLst>
          </p:cNvPr>
          <p:cNvSpPr/>
          <p:nvPr/>
        </p:nvSpPr>
        <p:spPr>
          <a:xfrm>
            <a:off x="7810880" y="2137154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620;p25">
            <a:extLst>
              <a:ext uri="{FF2B5EF4-FFF2-40B4-BE49-F238E27FC236}">
                <a16:creationId xmlns:a16="http://schemas.microsoft.com/office/drawing/2014/main" id="{61B9AED1-E576-4B90-85DA-0F5E15CF14FB}"/>
              </a:ext>
            </a:extLst>
          </p:cNvPr>
          <p:cNvSpPr/>
          <p:nvPr/>
        </p:nvSpPr>
        <p:spPr>
          <a:xfrm>
            <a:off x="7855706" y="2253312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621;p25">
            <a:extLst>
              <a:ext uri="{FF2B5EF4-FFF2-40B4-BE49-F238E27FC236}">
                <a16:creationId xmlns:a16="http://schemas.microsoft.com/office/drawing/2014/main" id="{39AFE2B3-3E78-4899-A6D5-290D6A94E3C4}"/>
              </a:ext>
            </a:extLst>
          </p:cNvPr>
          <p:cNvSpPr/>
          <p:nvPr/>
        </p:nvSpPr>
        <p:spPr>
          <a:xfrm>
            <a:off x="7855706" y="2294069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622;p25">
            <a:extLst>
              <a:ext uri="{FF2B5EF4-FFF2-40B4-BE49-F238E27FC236}">
                <a16:creationId xmlns:a16="http://schemas.microsoft.com/office/drawing/2014/main" id="{1B16C0FC-7A99-4398-86D5-DA442D5F89CC}"/>
              </a:ext>
            </a:extLst>
          </p:cNvPr>
          <p:cNvSpPr/>
          <p:nvPr/>
        </p:nvSpPr>
        <p:spPr>
          <a:xfrm>
            <a:off x="7855706" y="2502322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7" name="Google Shape;623;p25">
            <a:extLst>
              <a:ext uri="{FF2B5EF4-FFF2-40B4-BE49-F238E27FC236}">
                <a16:creationId xmlns:a16="http://schemas.microsoft.com/office/drawing/2014/main" id="{A87392DF-1E59-4D59-853A-242E74E9500E}"/>
              </a:ext>
            </a:extLst>
          </p:cNvPr>
          <p:cNvSpPr/>
          <p:nvPr/>
        </p:nvSpPr>
        <p:spPr>
          <a:xfrm>
            <a:off x="7854492" y="2352424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8" name="Google Shape;624;p25">
            <a:extLst>
              <a:ext uri="{FF2B5EF4-FFF2-40B4-BE49-F238E27FC236}">
                <a16:creationId xmlns:a16="http://schemas.microsoft.com/office/drawing/2014/main" id="{6A7E9F30-D544-47AA-B887-775A1420CEB9}"/>
              </a:ext>
            </a:extLst>
          </p:cNvPr>
          <p:cNvSpPr/>
          <p:nvPr/>
        </p:nvSpPr>
        <p:spPr>
          <a:xfrm>
            <a:off x="7993588" y="2352487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9" name="Google Shape;625;p25">
            <a:extLst>
              <a:ext uri="{FF2B5EF4-FFF2-40B4-BE49-F238E27FC236}">
                <a16:creationId xmlns:a16="http://schemas.microsoft.com/office/drawing/2014/main" id="{96FE3F6D-E50E-4D2D-9CAE-A8DEA2C3FD9D}"/>
              </a:ext>
            </a:extLst>
          </p:cNvPr>
          <p:cNvSpPr/>
          <p:nvPr/>
        </p:nvSpPr>
        <p:spPr>
          <a:xfrm>
            <a:off x="7993588" y="2393371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6F95019-F76B-414F-A2AD-6F0460005845}"/>
              </a:ext>
            </a:extLst>
          </p:cNvPr>
          <p:cNvSpPr txBox="1"/>
          <p:nvPr/>
        </p:nvSpPr>
        <p:spPr>
          <a:xfrm>
            <a:off x="8734195" y="1921575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11" name="Google Shape;594;p25">
            <a:extLst>
              <a:ext uri="{FF2B5EF4-FFF2-40B4-BE49-F238E27FC236}">
                <a16:creationId xmlns:a16="http://schemas.microsoft.com/office/drawing/2014/main" id="{7C8022D6-CFE5-448A-A5A3-329FF82051F5}"/>
              </a:ext>
            </a:extLst>
          </p:cNvPr>
          <p:cNvSpPr/>
          <p:nvPr/>
        </p:nvSpPr>
        <p:spPr>
          <a:xfrm>
            <a:off x="7526069" y="3332876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619;p25">
            <a:extLst>
              <a:ext uri="{FF2B5EF4-FFF2-40B4-BE49-F238E27FC236}">
                <a16:creationId xmlns:a16="http://schemas.microsoft.com/office/drawing/2014/main" id="{F8167205-0D47-4E11-A666-950D3A83D560}"/>
              </a:ext>
            </a:extLst>
          </p:cNvPr>
          <p:cNvSpPr/>
          <p:nvPr/>
        </p:nvSpPr>
        <p:spPr>
          <a:xfrm>
            <a:off x="7810880" y="3587097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620;p25">
            <a:extLst>
              <a:ext uri="{FF2B5EF4-FFF2-40B4-BE49-F238E27FC236}">
                <a16:creationId xmlns:a16="http://schemas.microsoft.com/office/drawing/2014/main" id="{3C36DE91-2652-435C-AEC6-A50BC31CC98D}"/>
              </a:ext>
            </a:extLst>
          </p:cNvPr>
          <p:cNvSpPr/>
          <p:nvPr/>
        </p:nvSpPr>
        <p:spPr>
          <a:xfrm>
            <a:off x="7855706" y="3703255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621;p25">
            <a:extLst>
              <a:ext uri="{FF2B5EF4-FFF2-40B4-BE49-F238E27FC236}">
                <a16:creationId xmlns:a16="http://schemas.microsoft.com/office/drawing/2014/main" id="{8D97A568-D358-4C4F-A1CE-4104C8D3D2F5}"/>
              </a:ext>
            </a:extLst>
          </p:cNvPr>
          <p:cNvSpPr/>
          <p:nvPr/>
        </p:nvSpPr>
        <p:spPr>
          <a:xfrm>
            <a:off x="7855706" y="3744012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622;p25">
            <a:extLst>
              <a:ext uri="{FF2B5EF4-FFF2-40B4-BE49-F238E27FC236}">
                <a16:creationId xmlns:a16="http://schemas.microsoft.com/office/drawing/2014/main" id="{E611BD73-D143-4092-AEF8-52C315403F46}"/>
              </a:ext>
            </a:extLst>
          </p:cNvPr>
          <p:cNvSpPr/>
          <p:nvPr/>
        </p:nvSpPr>
        <p:spPr>
          <a:xfrm>
            <a:off x="7855706" y="3952265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623;p25">
            <a:extLst>
              <a:ext uri="{FF2B5EF4-FFF2-40B4-BE49-F238E27FC236}">
                <a16:creationId xmlns:a16="http://schemas.microsoft.com/office/drawing/2014/main" id="{F5A181FA-C887-4ABB-B1BB-51228DF530E7}"/>
              </a:ext>
            </a:extLst>
          </p:cNvPr>
          <p:cNvSpPr/>
          <p:nvPr/>
        </p:nvSpPr>
        <p:spPr>
          <a:xfrm>
            <a:off x="7854492" y="3802367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624;p25">
            <a:extLst>
              <a:ext uri="{FF2B5EF4-FFF2-40B4-BE49-F238E27FC236}">
                <a16:creationId xmlns:a16="http://schemas.microsoft.com/office/drawing/2014/main" id="{15969784-7B9D-45DB-967F-BA4231BAB459}"/>
              </a:ext>
            </a:extLst>
          </p:cNvPr>
          <p:cNvSpPr/>
          <p:nvPr/>
        </p:nvSpPr>
        <p:spPr>
          <a:xfrm>
            <a:off x="7993588" y="3802430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8" name="Google Shape;625;p25">
            <a:extLst>
              <a:ext uri="{FF2B5EF4-FFF2-40B4-BE49-F238E27FC236}">
                <a16:creationId xmlns:a16="http://schemas.microsoft.com/office/drawing/2014/main" id="{68DFD8F3-B9A6-4031-B469-2735527BB4F0}"/>
              </a:ext>
            </a:extLst>
          </p:cNvPr>
          <p:cNvSpPr/>
          <p:nvPr/>
        </p:nvSpPr>
        <p:spPr>
          <a:xfrm>
            <a:off x="7993588" y="3843314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DE59DDA-4B94-43B4-8280-02F6BBA7B02F}"/>
              </a:ext>
            </a:extLst>
          </p:cNvPr>
          <p:cNvSpPr txBox="1"/>
          <p:nvPr/>
        </p:nvSpPr>
        <p:spPr>
          <a:xfrm>
            <a:off x="8734195" y="3371518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20" name="Google Shape;594;p25">
            <a:extLst>
              <a:ext uri="{FF2B5EF4-FFF2-40B4-BE49-F238E27FC236}">
                <a16:creationId xmlns:a16="http://schemas.microsoft.com/office/drawing/2014/main" id="{2A631A26-586C-4F39-878A-729F2C248573}"/>
              </a:ext>
            </a:extLst>
          </p:cNvPr>
          <p:cNvSpPr/>
          <p:nvPr/>
        </p:nvSpPr>
        <p:spPr>
          <a:xfrm>
            <a:off x="7540088" y="4815403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1" name="Google Shape;619;p25">
            <a:extLst>
              <a:ext uri="{FF2B5EF4-FFF2-40B4-BE49-F238E27FC236}">
                <a16:creationId xmlns:a16="http://schemas.microsoft.com/office/drawing/2014/main" id="{6C128649-6560-47E9-904F-5B3B4A1584C3}"/>
              </a:ext>
            </a:extLst>
          </p:cNvPr>
          <p:cNvSpPr/>
          <p:nvPr/>
        </p:nvSpPr>
        <p:spPr>
          <a:xfrm>
            <a:off x="7824899" y="5069624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2" name="Google Shape;620;p25">
            <a:extLst>
              <a:ext uri="{FF2B5EF4-FFF2-40B4-BE49-F238E27FC236}">
                <a16:creationId xmlns:a16="http://schemas.microsoft.com/office/drawing/2014/main" id="{7CAD2C81-0AB4-4DEB-9E5B-D0F5467A35BD}"/>
              </a:ext>
            </a:extLst>
          </p:cNvPr>
          <p:cNvSpPr/>
          <p:nvPr/>
        </p:nvSpPr>
        <p:spPr>
          <a:xfrm>
            <a:off x="7869725" y="5185782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3" name="Google Shape;621;p25">
            <a:extLst>
              <a:ext uri="{FF2B5EF4-FFF2-40B4-BE49-F238E27FC236}">
                <a16:creationId xmlns:a16="http://schemas.microsoft.com/office/drawing/2014/main" id="{B980ACB9-1001-4F2C-A883-F8B08D2B8910}"/>
              </a:ext>
            </a:extLst>
          </p:cNvPr>
          <p:cNvSpPr/>
          <p:nvPr/>
        </p:nvSpPr>
        <p:spPr>
          <a:xfrm>
            <a:off x="7869725" y="5226539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4" name="Google Shape;622;p25">
            <a:extLst>
              <a:ext uri="{FF2B5EF4-FFF2-40B4-BE49-F238E27FC236}">
                <a16:creationId xmlns:a16="http://schemas.microsoft.com/office/drawing/2014/main" id="{17F6E523-B55C-4CBD-86BF-FE7957CE9F7B}"/>
              </a:ext>
            </a:extLst>
          </p:cNvPr>
          <p:cNvSpPr/>
          <p:nvPr/>
        </p:nvSpPr>
        <p:spPr>
          <a:xfrm>
            <a:off x="7869725" y="5434792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623;p25">
            <a:extLst>
              <a:ext uri="{FF2B5EF4-FFF2-40B4-BE49-F238E27FC236}">
                <a16:creationId xmlns:a16="http://schemas.microsoft.com/office/drawing/2014/main" id="{8197B491-D890-4613-9A28-50F22D28CB6A}"/>
              </a:ext>
            </a:extLst>
          </p:cNvPr>
          <p:cNvSpPr/>
          <p:nvPr/>
        </p:nvSpPr>
        <p:spPr>
          <a:xfrm>
            <a:off x="7868511" y="5284894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624;p25">
            <a:extLst>
              <a:ext uri="{FF2B5EF4-FFF2-40B4-BE49-F238E27FC236}">
                <a16:creationId xmlns:a16="http://schemas.microsoft.com/office/drawing/2014/main" id="{56C73735-307A-42C3-A08C-EB1E7FD04C5D}"/>
              </a:ext>
            </a:extLst>
          </p:cNvPr>
          <p:cNvSpPr/>
          <p:nvPr/>
        </p:nvSpPr>
        <p:spPr>
          <a:xfrm>
            <a:off x="8007607" y="5284957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625;p25">
            <a:extLst>
              <a:ext uri="{FF2B5EF4-FFF2-40B4-BE49-F238E27FC236}">
                <a16:creationId xmlns:a16="http://schemas.microsoft.com/office/drawing/2014/main" id="{33588C8F-85FA-48F9-9A48-10390DAF8BA3}"/>
              </a:ext>
            </a:extLst>
          </p:cNvPr>
          <p:cNvSpPr/>
          <p:nvPr/>
        </p:nvSpPr>
        <p:spPr>
          <a:xfrm>
            <a:off x="8007607" y="5325841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2DDA55A-31DB-41F5-BFF1-C5D220315F61}"/>
              </a:ext>
            </a:extLst>
          </p:cNvPr>
          <p:cNvSpPr txBox="1"/>
          <p:nvPr/>
        </p:nvSpPr>
        <p:spPr>
          <a:xfrm>
            <a:off x="8748214" y="4854045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9" grpId="0" animBg="1"/>
      <p:bldP spid="1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36"/>
          <p:cNvSpPr/>
          <p:nvPr/>
        </p:nvSpPr>
        <p:spPr>
          <a:xfrm rot="16200000">
            <a:off x="3855106" y="4053112"/>
            <a:ext cx="2280000" cy="1328800"/>
          </a:xfrm>
          <a:prstGeom prst="triangle">
            <a:avLst>
              <a:gd name="adj" fmla="val 50000"/>
            </a:avLst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37" name="Google Shape;1337;p36"/>
          <p:cNvSpPr/>
          <p:nvPr/>
        </p:nvSpPr>
        <p:spPr>
          <a:xfrm rot="16200000">
            <a:off x="3855106" y="2779963"/>
            <a:ext cx="2280000" cy="1328800"/>
          </a:xfrm>
          <a:prstGeom prst="triangle">
            <a:avLst>
              <a:gd name="adj" fmla="val 50000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cxnSp>
        <p:nvCxnSpPr>
          <p:cNvPr id="1340" name="Google Shape;1340;p36"/>
          <p:cNvCxnSpPr/>
          <p:nvPr/>
        </p:nvCxnSpPr>
        <p:spPr>
          <a:xfrm rot="10800000" flipH="1">
            <a:off x="7634539" y="1454729"/>
            <a:ext cx="1460400" cy="698400"/>
          </a:xfrm>
          <a:prstGeom prst="bentConnector3">
            <a:avLst>
              <a:gd name="adj1" fmla="val 42612"/>
            </a:avLst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41" name="Google Shape;1341;p36"/>
          <p:cNvCxnSpPr/>
          <p:nvPr/>
        </p:nvCxnSpPr>
        <p:spPr>
          <a:xfrm>
            <a:off x="7634539" y="4711328"/>
            <a:ext cx="1460400" cy="698400"/>
          </a:xfrm>
          <a:prstGeom prst="bentConnector3">
            <a:avLst>
              <a:gd name="adj1" fmla="val 40003"/>
            </a:avLst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46" name="Google Shape;1346;p36"/>
          <p:cNvSpPr txBox="1"/>
          <p:nvPr/>
        </p:nvSpPr>
        <p:spPr>
          <a:xfrm>
            <a:off x="8388739" y="1010512"/>
            <a:ext cx="604800" cy="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38%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347" name="Google Shape;1347;p36"/>
          <p:cNvSpPr txBox="1"/>
          <p:nvPr/>
        </p:nvSpPr>
        <p:spPr>
          <a:xfrm>
            <a:off x="8388739" y="2982012"/>
            <a:ext cx="604800" cy="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12%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348" name="Google Shape;1348;p36"/>
          <p:cNvSpPr txBox="1"/>
          <p:nvPr/>
        </p:nvSpPr>
        <p:spPr>
          <a:xfrm>
            <a:off x="8388739" y="4940812"/>
            <a:ext cx="604800" cy="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14%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cxnSp>
        <p:nvCxnSpPr>
          <p:cNvPr id="1349" name="Google Shape;1349;p36"/>
          <p:cNvCxnSpPr/>
          <p:nvPr/>
        </p:nvCxnSpPr>
        <p:spPr>
          <a:xfrm rot="10800000">
            <a:off x="3260539" y="3444963"/>
            <a:ext cx="1935600" cy="0"/>
          </a:xfrm>
          <a:prstGeom prst="straightConnector1">
            <a:avLst/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52" name="Google Shape;1352;p36"/>
          <p:cNvCxnSpPr/>
          <p:nvPr/>
        </p:nvCxnSpPr>
        <p:spPr>
          <a:xfrm rot="10800000">
            <a:off x="3305373" y="1454729"/>
            <a:ext cx="1460400" cy="698400"/>
          </a:xfrm>
          <a:prstGeom prst="bentConnector3">
            <a:avLst>
              <a:gd name="adj1" fmla="val 42612"/>
            </a:avLst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3" name="Google Shape;1353;p36"/>
          <p:cNvCxnSpPr/>
          <p:nvPr/>
        </p:nvCxnSpPr>
        <p:spPr>
          <a:xfrm flipH="1">
            <a:off x="3305373" y="4711328"/>
            <a:ext cx="1460400" cy="698400"/>
          </a:xfrm>
          <a:prstGeom prst="bentConnector3">
            <a:avLst>
              <a:gd name="adj1" fmla="val 40003"/>
            </a:avLst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58" name="Google Shape;1358;p36"/>
          <p:cNvSpPr txBox="1"/>
          <p:nvPr/>
        </p:nvSpPr>
        <p:spPr>
          <a:xfrm flipH="1">
            <a:off x="3406773" y="1010512"/>
            <a:ext cx="604800" cy="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16%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359" name="Google Shape;1359;p36"/>
          <p:cNvSpPr txBox="1"/>
          <p:nvPr/>
        </p:nvSpPr>
        <p:spPr>
          <a:xfrm flipH="1">
            <a:off x="3406773" y="2982012"/>
            <a:ext cx="604800" cy="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11%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360" name="Google Shape;1360;p36"/>
          <p:cNvSpPr txBox="1"/>
          <p:nvPr/>
        </p:nvSpPr>
        <p:spPr>
          <a:xfrm flipH="1">
            <a:off x="3406773" y="4940812"/>
            <a:ext cx="604800" cy="2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9%</a:t>
            </a:r>
            <a:endParaRPr sz="20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361" name="Google Shape;1361;p36"/>
          <p:cNvSpPr/>
          <p:nvPr/>
        </p:nvSpPr>
        <p:spPr>
          <a:xfrm rot="16200000">
            <a:off x="3855106" y="1494112"/>
            <a:ext cx="2280000" cy="1328800"/>
          </a:xfrm>
          <a:prstGeom prst="triangle">
            <a:avLst>
              <a:gd name="adj" fmla="val 50000"/>
            </a:avLst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62" name="Google Shape;1362;p36"/>
          <p:cNvSpPr/>
          <p:nvPr/>
        </p:nvSpPr>
        <p:spPr>
          <a:xfrm rot="5400000" flipH="1">
            <a:off x="6235706" y="4053112"/>
            <a:ext cx="2280000" cy="1328800"/>
          </a:xfrm>
          <a:prstGeom prst="triangle">
            <a:avLst>
              <a:gd name="adj" fmla="val 50000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63" name="Google Shape;1363;p36"/>
          <p:cNvSpPr/>
          <p:nvPr/>
        </p:nvSpPr>
        <p:spPr>
          <a:xfrm rot="5400000" flipH="1">
            <a:off x="6235706" y="2779963"/>
            <a:ext cx="2280000" cy="1328800"/>
          </a:xfrm>
          <a:prstGeom prst="triangle">
            <a:avLst>
              <a:gd name="adj" fmla="val 50000"/>
            </a:avLst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64" name="Google Shape;1364;p36"/>
          <p:cNvSpPr/>
          <p:nvPr/>
        </p:nvSpPr>
        <p:spPr>
          <a:xfrm rot="5400000" flipH="1">
            <a:off x="6235706" y="1494112"/>
            <a:ext cx="2280000" cy="1328800"/>
          </a:xfrm>
          <a:prstGeom prst="triangle">
            <a:avLst>
              <a:gd name="adj" fmla="val 50000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cxnSp>
        <p:nvCxnSpPr>
          <p:cNvPr id="1365" name="Google Shape;1365;p36"/>
          <p:cNvCxnSpPr/>
          <p:nvPr/>
        </p:nvCxnSpPr>
        <p:spPr>
          <a:xfrm rot="10800000">
            <a:off x="7159339" y="3444963"/>
            <a:ext cx="1935600" cy="0"/>
          </a:xfrm>
          <a:prstGeom prst="straightConnector1">
            <a:avLst/>
          </a:prstGeom>
          <a:noFill/>
          <a:ln w="19050" cap="flat" cmpd="sng">
            <a:solidFill>
              <a:srgbClr val="A0625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67" name="Google Shape;1367;p36"/>
          <p:cNvSpPr/>
          <p:nvPr/>
        </p:nvSpPr>
        <p:spPr>
          <a:xfrm>
            <a:off x="5804869" y="2217047"/>
            <a:ext cx="167128" cy="391531"/>
          </a:xfrm>
          <a:custGeom>
            <a:avLst/>
            <a:gdLst/>
            <a:ahLst/>
            <a:cxnLst/>
            <a:rect l="l" t="t" r="r" b="b"/>
            <a:pathLst>
              <a:path w="3185" h="7462" extrusionOk="0">
                <a:moveTo>
                  <a:pt x="2230" y="1"/>
                </a:moveTo>
                <a:cubicBezTo>
                  <a:pt x="916" y="635"/>
                  <a:pt x="0" y="2001"/>
                  <a:pt x="0" y="3551"/>
                </a:cubicBezTo>
                <a:lnTo>
                  <a:pt x="0" y="6899"/>
                </a:lnTo>
                <a:cubicBezTo>
                  <a:pt x="0" y="7213"/>
                  <a:pt x="249" y="7461"/>
                  <a:pt x="556" y="7461"/>
                </a:cubicBezTo>
                <a:lnTo>
                  <a:pt x="1674" y="7461"/>
                </a:lnTo>
                <a:cubicBezTo>
                  <a:pt x="1818" y="7461"/>
                  <a:pt x="1962" y="7402"/>
                  <a:pt x="2066" y="7298"/>
                </a:cubicBezTo>
                <a:lnTo>
                  <a:pt x="3184" y="6173"/>
                </a:lnTo>
                <a:cubicBezTo>
                  <a:pt x="2622" y="5905"/>
                  <a:pt x="2230" y="5336"/>
                  <a:pt x="2230" y="4669"/>
                </a:cubicBezTo>
                <a:lnTo>
                  <a:pt x="2230" y="1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68" name="Google Shape;1368;p36"/>
          <p:cNvSpPr/>
          <p:nvPr/>
        </p:nvSpPr>
        <p:spPr>
          <a:xfrm>
            <a:off x="6398762" y="2217047"/>
            <a:ext cx="167180" cy="391531"/>
          </a:xfrm>
          <a:custGeom>
            <a:avLst/>
            <a:gdLst/>
            <a:ahLst/>
            <a:cxnLst/>
            <a:rect l="l" t="t" r="r" b="b"/>
            <a:pathLst>
              <a:path w="3186" h="7462" extrusionOk="0">
                <a:moveTo>
                  <a:pt x="955" y="1"/>
                </a:moveTo>
                <a:lnTo>
                  <a:pt x="955" y="4669"/>
                </a:lnTo>
                <a:cubicBezTo>
                  <a:pt x="955" y="5336"/>
                  <a:pt x="563" y="5905"/>
                  <a:pt x="1" y="6173"/>
                </a:cubicBezTo>
                <a:lnTo>
                  <a:pt x="1119" y="7298"/>
                </a:lnTo>
                <a:cubicBezTo>
                  <a:pt x="1223" y="7402"/>
                  <a:pt x="1367" y="7461"/>
                  <a:pt x="1511" y="7461"/>
                </a:cubicBezTo>
                <a:lnTo>
                  <a:pt x="2629" y="7461"/>
                </a:lnTo>
                <a:cubicBezTo>
                  <a:pt x="2937" y="7461"/>
                  <a:pt x="3185" y="7213"/>
                  <a:pt x="3185" y="6899"/>
                </a:cubicBezTo>
                <a:lnTo>
                  <a:pt x="3185" y="3551"/>
                </a:lnTo>
                <a:cubicBezTo>
                  <a:pt x="3185" y="2001"/>
                  <a:pt x="2270" y="635"/>
                  <a:pt x="955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69" name="Google Shape;1369;p36"/>
          <p:cNvSpPr/>
          <p:nvPr/>
        </p:nvSpPr>
        <p:spPr>
          <a:xfrm>
            <a:off x="6079357" y="2549864"/>
            <a:ext cx="212097" cy="58714"/>
          </a:xfrm>
          <a:custGeom>
            <a:avLst/>
            <a:gdLst/>
            <a:ahLst/>
            <a:cxnLst/>
            <a:rect l="l" t="t" r="r" b="b"/>
            <a:pathLst>
              <a:path w="4042" h="1119" extrusionOk="0">
                <a:moveTo>
                  <a:pt x="0" y="0"/>
                </a:moveTo>
                <a:lnTo>
                  <a:pt x="406" y="811"/>
                </a:lnTo>
                <a:cubicBezTo>
                  <a:pt x="497" y="1001"/>
                  <a:pt x="693" y="1118"/>
                  <a:pt x="902" y="1118"/>
                </a:cubicBezTo>
                <a:lnTo>
                  <a:pt x="3139" y="1118"/>
                </a:lnTo>
                <a:cubicBezTo>
                  <a:pt x="3348" y="1118"/>
                  <a:pt x="3538" y="1001"/>
                  <a:pt x="3636" y="811"/>
                </a:cubicBezTo>
                <a:lnTo>
                  <a:pt x="4041" y="0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70" name="Google Shape;1370;p36"/>
          <p:cNvSpPr/>
          <p:nvPr/>
        </p:nvSpPr>
        <p:spPr>
          <a:xfrm>
            <a:off x="6156178" y="2079470"/>
            <a:ext cx="58403" cy="58714"/>
          </a:xfrm>
          <a:custGeom>
            <a:avLst/>
            <a:gdLst/>
            <a:ahLst/>
            <a:cxnLst/>
            <a:rect l="l" t="t" r="r" b="b"/>
            <a:pathLst>
              <a:path w="1113" h="1119" extrusionOk="0">
                <a:moveTo>
                  <a:pt x="557" y="1"/>
                </a:moveTo>
                <a:cubicBezTo>
                  <a:pt x="249" y="1"/>
                  <a:pt x="1" y="249"/>
                  <a:pt x="1" y="556"/>
                </a:cubicBezTo>
                <a:lnTo>
                  <a:pt x="1" y="1119"/>
                </a:lnTo>
                <a:lnTo>
                  <a:pt x="1112" y="1119"/>
                </a:lnTo>
                <a:lnTo>
                  <a:pt x="1112" y="556"/>
                </a:lnTo>
                <a:cubicBezTo>
                  <a:pt x="1112" y="249"/>
                  <a:pt x="864" y="1"/>
                  <a:pt x="557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71" name="Google Shape;1371;p36"/>
          <p:cNvSpPr/>
          <p:nvPr/>
        </p:nvSpPr>
        <p:spPr>
          <a:xfrm>
            <a:off x="5983593" y="1608919"/>
            <a:ext cx="403572" cy="236273"/>
          </a:xfrm>
          <a:custGeom>
            <a:avLst/>
            <a:gdLst/>
            <a:ahLst/>
            <a:cxnLst/>
            <a:rect l="l" t="t" r="r" b="b"/>
            <a:pathLst>
              <a:path w="7691" h="4503" extrusionOk="0">
                <a:moveTo>
                  <a:pt x="3843" y="1"/>
                </a:moveTo>
                <a:cubicBezTo>
                  <a:pt x="3783" y="1"/>
                  <a:pt x="3725" y="10"/>
                  <a:pt x="3669" y="30"/>
                </a:cubicBezTo>
                <a:cubicBezTo>
                  <a:pt x="1675" y="697"/>
                  <a:pt x="275" y="2469"/>
                  <a:pt x="1" y="4503"/>
                </a:cubicBezTo>
                <a:lnTo>
                  <a:pt x="7690" y="4503"/>
                </a:lnTo>
                <a:cubicBezTo>
                  <a:pt x="7416" y="2469"/>
                  <a:pt x="6016" y="697"/>
                  <a:pt x="4022" y="30"/>
                </a:cubicBezTo>
                <a:cubicBezTo>
                  <a:pt x="3963" y="10"/>
                  <a:pt x="3903" y="1"/>
                  <a:pt x="3843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72" name="Google Shape;1372;p36"/>
          <p:cNvSpPr/>
          <p:nvPr/>
        </p:nvSpPr>
        <p:spPr>
          <a:xfrm>
            <a:off x="5980497" y="1903801"/>
            <a:ext cx="409764" cy="587402"/>
          </a:xfrm>
          <a:custGeom>
            <a:avLst/>
            <a:gdLst/>
            <a:ahLst/>
            <a:cxnLst/>
            <a:rect l="l" t="t" r="r" b="b"/>
            <a:pathLst>
              <a:path w="7809" h="11195" extrusionOk="0">
                <a:moveTo>
                  <a:pt x="3905" y="2230"/>
                </a:moveTo>
                <a:cubicBezTo>
                  <a:pt x="4827" y="2230"/>
                  <a:pt x="5579" y="2982"/>
                  <a:pt x="5579" y="3904"/>
                </a:cubicBezTo>
                <a:lnTo>
                  <a:pt x="5579" y="6141"/>
                </a:lnTo>
                <a:cubicBezTo>
                  <a:pt x="5579" y="7063"/>
                  <a:pt x="4827" y="7814"/>
                  <a:pt x="3905" y="7814"/>
                </a:cubicBezTo>
                <a:cubicBezTo>
                  <a:pt x="2983" y="7814"/>
                  <a:pt x="2231" y="7063"/>
                  <a:pt x="2231" y="6141"/>
                </a:cubicBezTo>
                <a:lnTo>
                  <a:pt x="2231" y="3904"/>
                </a:lnTo>
                <a:cubicBezTo>
                  <a:pt x="2231" y="2982"/>
                  <a:pt x="2983" y="2230"/>
                  <a:pt x="3905" y="2230"/>
                </a:cubicBezTo>
                <a:close/>
                <a:moveTo>
                  <a:pt x="1" y="1"/>
                </a:moveTo>
                <a:lnTo>
                  <a:pt x="1" y="10639"/>
                </a:lnTo>
                <a:cubicBezTo>
                  <a:pt x="1" y="10947"/>
                  <a:pt x="249" y="11195"/>
                  <a:pt x="557" y="11195"/>
                </a:cubicBezTo>
                <a:lnTo>
                  <a:pt x="7252" y="11195"/>
                </a:lnTo>
                <a:cubicBezTo>
                  <a:pt x="7560" y="11195"/>
                  <a:pt x="7808" y="10947"/>
                  <a:pt x="7808" y="10639"/>
                </a:cubicBezTo>
                <a:lnTo>
                  <a:pt x="7808" y="1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73" name="Google Shape;1373;p36"/>
          <p:cNvSpPr/>
          <p:nvPr/>
        </p:nvSpPr>
        <p:spPr>
          <a:xfrm>
            <a:off x="6156178" y="2196478"/>
            <a:ext cx="58403" cy="58714"/>
          </a:xfrm>
          <a:custGeom>
            <a:avLst/>
            <a:gdLst/>
            <a:ahLst/>
            <a:cxnLst/>
            <a:rect l="l" t="t" r="r" b="b"/>
            <a:pathLst>
              <a:path w="1113" h="1119" extrusionOk="0">
                <a:moveTo>
                  <a:pt x="1" y="0"/>
                </a:moveTo>
                <a:lnTo>
                  <a:pt x="1" y="563"/>
                </a:lnTo>
                <a:cubicBezTo>
                  <a:pt x="1" y="870"/>
                  <a:pt x="249" y="1118"/>
                  <a:pt x="557" y="1118"/>
                </a:cubicBezTo>
                <a:cubicBezTo>
                  <a:pt x="864" y="1118"/>
                  <a:pt x="1112" y="870"/>
                  <a:pt x="1112" y="563"/>
                </a:cubicBezTo>
                <a:lnTo>
                  <a:pt x="1112" y="0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75" name="Google Shape;1375;p36"/>
          <p:cNvSpPr/>
          <p:nvPr/>
        </p:nvSpPr>
        <p:spPr>
          <a:xfrm>
            <a:off x="6003173" y="2899214"/>
            <a:ext cx="56400" cy="1641600"/>
          </a:xfrm>
          <a:prstGeom prst="roundRect">
            <a:avLst>
              <a:gd name="adj" fmla="val 50000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76" name="Google Shape;1376;p36"/>
          <p:cNvSpPr/>
          <p:nvPr/>
        </p:nvSpPr>
        <p:spPr>
          <a:xfrm>
            <a:off x="6313906" y="2899214"/>
            <a:ext cx="56400" cy="1641600"/>
          </a:xfrm>
          <a:prstGeom prst="roundRect">
            <a:avLst>
              <a:gd name="adj" fmla="val 50000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77" name="Google Shape;1377;p36"/>
          <p:cNvSpPr/>
          <p:nvPr/>
        </p:nvSpPr>
        <p:spPr>
          <a:xfrm>
            <a:off x="6158540" y="2750249"/>
            <a:ext cx="56400" cy="1641600"/>
          </a:xfrm>
          <a:prstGeom prst="roundRect">
            <a:avLst>
              <a:gd name="adj" fmla="val 50000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79" name="Google Shape;1379;p36"/>
          <p:cNvSpPr/>
          <p:nvPr/>
        </p:nvSpPr>
        <p:spPr>
          <a:xfrm>
            <a:off x="5036172" y="4663073"/>
            <a:ext cx="430965" cy="337271"/>
          </a:xfrm>
          <a:custGeom>
            <a:avLst/>
            <a:gdLst/>
            <a:ahLst/>
            <a:cxnLst/>
            <a:rect l="l" t="t" r="r" b="b"/>
            <a:pathLst>
              <a:path w="2654" h="2077" extrusionOk="0">
                <a:moveTo>
                  <a:pt x="1827" y="109"/>
                </a:moveTo>
                <a:lnTo>
                  <a:pt x="1827" y="435"/>
                </a:lnTo>
                <a:lnTo>
                  <a:pt x="838" y="435"/>
                </a:lnTo>
                <a:lnTo>
                  <a:pt x="838" y="109"/>
                </a:lnTo>
                <a:close/>
                <a:moveTo>
                  <a:pt x="2349" y="892"/>
                </a:moveTo>
                <a:lnTo>
                  <a:pt x="2349" y="1055"/>
                </a:lnTo>
                <a:lnTo>
                  <a:pt x="305" y="1055"/>
                </a:lnTo>
                <a:lnTo>
                  <a:pt x="305" y="892"/>
                </a:lnTo>
                <a:close/>
                <a:moveTo>
                  <a:pt x="784" y="0"/>
                </a:moveTo>
                <a:cubicBezTo>
                  <a:pt x="751" y="0"/>
                  <a:pt x="729" y="22"/>
                  <a:pt x="729" y="55"/>
                </a:cubicBezTo>
                <a:lnTo>
                  <a:pt x="729" y="435"/>
                </a:lnTo>
                <a:lnTo>
                  <a:pt x="1" y="435"/>
                </a:lnTo>
                <a:lnTo>
                  <a:pt x="1" y="2077"/>
                </a:lnTo>
                <a:lnTo>
                  <a:pt x="2654" y="2077"/>
                </a:lnTo>
                <a:lnTo>
                  <a:pt x="2654" y="435"/>
                </a:lnTo>
                <a:lnTo>
                  <a:pt x="1936" y="435"/>
                </a:lnTo>
                <a:lnTo>
                  <a:pt x="1936" y="55"/>
                </a:lnTo>
                <a:cubicBezTo>
                  <a:pt x="1936" y="22"/>
                  <a:pt x="1904" y="0"/>
                  <a:pt x="1882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80" name="Google Shape;1380;p36"/>
          <p:cNvSpPr/>
          <p:nvPr/>
        </p:nvSpPr>
        <p:spPr>
          <a:xfrm>
            <a:off x="4991839" y="1927196"/>
            <a:ext cx="451101" cy="451101"/>
          </a:xfrm>
          <a:custGeom>
            <a:avLst/>
            <a:gdLst/>
            <a:ahLst/>
            <a:cxnLst/>
            <a:rect l="l" t="t" r="r" b="b"/>
            <a:pathLst>
              <a:path w="2849" h="2849" extrusionOk="0">
                <a:moveTo>
                  <a:pt x="1424" y="1088"/>
                </a:moveTo>
                <a:cubicBezTo>
                  <a:pt x="1609" y="1088"/>
                  <a:pt x="1761" y="1240"/>
                  <a:pt x="1761" y="1425"/>
                </a:cubicBezTo>
                <a:cubicBezTo>
                  <a:pt x="1761" y="1609"/>
                  <a:pt x="1609" y="1762"/>
                  <a:pt x="1424" y="1762"/>
                </a:cubicBezTo>
                <a:cubicBezTo>
                  <a:pt x="1240" y="1762"/>
                  <a:pt x="1087" y="1609"/>
                  <a:pt x="1087" y="1425"/>
                </a:cubicBezTo>
                <a:cubicBezTo>
                  <a:pt x="1087" y="1240"/>
                  <a:pt x="1240" y="1088"/>
                  <a:pt x="1424" y="1088"/>
                </a:cubicBezTo>
                <a:close/>
                <a:moveTo>
                  <a:pt x="1164" y="0"/>
                </a:moveTo>
                <a:lnTo>
                  <a:pt x="1164" y="327"/>
                </a:lnTo>
                <a:cubicBezTo>
                  <a:pt x="1044" y="359"/>
                  <a:pt x="935" y="403"/>
                  <a:pt x="826" y="468"/>
                </a:cubicBezTo>
                <a:lnTo>
                  <a:pt x="598" y="240"/>
                </a:lnTo>
                <a:lnTo>
                  <a:pt x="239" y="598"/>
                </a:lnTo>
                <a:lnTo>
                  <a:pt x="468" y="838"/>
                </a:lnTo>
                <a:cubicBezTo>
                  <a:pt x="402" y="935"/>
                  <a:pt x="359" y="1044"/>
                  <a:pt x="326" y="1164"/>
                </a:cubicBezTo>
                <a:lnTo>
                  <a:pt x="0" y="1164"/>
                </a:lnTo>
                <a:lnTo>
                  <a:pt x="0" y="1686"/>
                </a:lnTo>
                <a:lnTo>
                  <a:pt x="326" y="1686"/>
                </a:lnTo>
                <a:cubicBezTo>
                  <a:pt x="359" y="1805"/>
                  <a:pt x="402" y="1914"/>
                  <a:pt x="468" y="2012"/>
                </a:cubicBezTo>
                <a:lnTo>
                  <a:pt x="239" y="2251"/>
                </a:lnTo>
                <a:lnTo>
                  <a:pt x="598" y="2610"/>
                </a:lnTo>
                <a:lnTo>
                  <a:pt x="826" y="2381"/>
                </a:lnTo>
                <a:cubicBezTo>
                  <a:pt x="935" y="2447"/>
                  <a:pt x="1044" y="2490"/>
                  <a:pt x="1164" y="2523"/>
                </a:cubicBezTo>
                <a:lnTo>
                  <a:pt x="1164" y="2849"/>
                </a:lnTo>
                <a:lnTo>
                  <a:pt x="1685" y="2849"/>
                </a:lnTo>
                <a:lnTo>
                  <a:pt x="1685" y="2523"/>
                </a:lnTo>
                <a:cubicBezTo>
                  <a:pt x="1805" y="2490"/>
                  <a:pt x="1914" y="2447"/>
                  <a:pt x="2012" y="2381"/>
                </a:cubicBezTo>
                <a:lnTo>
                  <a:pt x="2251" y="2610"/>
                </a:lnTo>
                <a:lnTo>
                  <a:pt x="2610" y="2251"/>
                </a:lnTo>
                <a:lnTo>
                  <a:pt x="2381" y="2012"/>
                </a:lnTo>
                <a:cubicBezTo>
                  <a:pt x="2446" y="1914"/>
                  <a:pt x="2490" y="1805"/>
                  <a:pt x="2523" y="1686"/>
                </a:cubicBezTo>
                <a:lnTo>
                  <a:pt x="2849" y="1686"/>
                </a:lnTo>
                <a:lnTo>
                  <a:pt x="2849" y="1164"/>
                </a:lnTo>
                <a:lnTo>
                  <a:pt x="2523" y="1164"/>
                </a:lnTo>
                <a:cubicBezTo>
                  <a:pt x="2490" y="1044"/>
                  <a:pt x="2446" y="935"/>
                  <a:pt x="2381" y="838"/>
                </a:cubicBezTo>
                <a:lnTo>
                  <a:pt x="2610" y="598"/>
                </a:lnTo>
                <a:lnTo>
                  <a:pt x="2251" y="240"/>
                </a:lnTo>
                <a:lnTo>
                  <a:pt x="2012" y="468"/>
                </a:lnTo>
                <a:cubicBezTo>
                  <a:pt x="1914" y="403"/>
                  <a:pt x="1805" y="359"/>
                  <a:pt x="1685" y="327"/>
                </a:cubicBezTo>
                <a:lnTo>
                  <a:pt x="1685" y="0"/>
                </a:ln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81" name="Google Shape;1381;p36"/>
          <p:cNvSpPr/>
          <p:nvPr/>
        </p:nvSpPr>
        <p:spPr>
          <a:xfrm>
            <a:off x="6962490" y="3287498"/>
            <a:ext cx="409693" cy="436161"/>
          </a:xfrm>
          <a:custGeom>
            <a:avLst/>
            <a:gdLst/>
            <a:ahLst/>
            <a:cxnLst/>
            <a:rect l="l" t="t" r="r" b="b"/>
            <a:pathLst>
              <a:path w="2523" h="2686" extrusionOk="0">
                <a:moveTo>
                  <a:pt x="707" y="1099"/>
                </a:moveTo>
                <a:cubicBezTo>
                  <a:pt x="772" y="1099"/>
                  <a:pt x="827" y="1153"/>
                  <a:pt x="827" y="1218"/>
                </a:cubicBezTo>
                <a:cubicBezTo>
                  <a:pt x="827" y="1294"/>
                  <a:pt x="772" y="1349"/>
                  <a:pt x="707" y="1349"/>
                </a:cubicBezTo>
                <a:cubicBezTo>
                  <a:pt x="631" y="1349"/>
                  <a:pt x="577" y="1294"/>
                  <a:pt x="577" y="1218"/>
                </a:cubicBezTo>
                <a:cubicBezTo>
                  <a:pt x="577" y="1153"/>
                  <a:pt x="631" y="1099"/>
                  <a:pt x="707" y="1099"/>
                </a:cubicBezTo>
                <a:close/>
                <a:moveTo>
                  <a:pt x="1272" y="1099"/>
                </a:moveTo>
                <a:cubicBezTo>
                  <a:pt x="1338" y="1099"/>
                  <a:pt x="1392" y="1153"/>
                  <a:pt x="1392" y="1218"/>
                </a:cubicBezTo>
                <a:cubicBezTo>
                  <a:pt x="1392" y="1294"/>
                  <a:pt x="1338" y="1349"/>
                  <a:pt x="1272" y="1349"/>
                </a:cubicBezTo>
                <a:cubicBezTo>
                  <a:pt x="1196" y="1349"/>
                  <a:pt x="1142" y="1294"/>
                  <a:pt x="1142" y="1218"/>
                </a:cubicBezTo>
                <a:cubicBezTo>
                  <a:pt x="1142" y="1153"/>
                  <a:pt x="1196" y="1099"/>
                  <a:pt x="1272" y="1099"/>
                </a:cubicBezTo>
                <a:close/>
                <a:moveTo>
                  <a:pt x="1838" y="1099"/>
                </a:moveTo>
                <a:cubicBezTo>
                  <a:pt x="1903" y="1099"/>
                  <a:pt x="1957" y="1153"/>
                  <a:pt x="1957" y="1218"/>
                </a:cubicBezTo>
                <a:cubicBezTo>
                  <a:pt x="1957" y="1294"/>
                  <a:pt x="1903" y="1349"/>
                  <a:pt x="1838" y="1349"/>
                </a:cubicBezTo>
                <a:cubicBezTo>
                  <a:pt x="1762" y="1349"/>
                  <a:pt x="1707" y="1294"/>
                  <a:pt x="1707" y="1218"/>
                </a:cubicBezTo>
                <a:cubicBezTo>
                  <a:pt x="1707" y="1153"/>
                  <a:pt x="1762" y="1099"/>
                  <a:pt x="1838" y="1099"/>
                </a:cubicBezTo>
                <a:close/>
                <a:moveTo>
                  <a:pt x="1261" y="1"/>
                </a:moveTo>
                <a:cubicBezTo>
                  <a:pt x="566" y="1"/>
                  <a:pt x="0" y="566"/>
                  <a:pt x="0" y="1262"/>
                </a:cubicBezTo>
                <a:cubicBezTo>
                  <a:pt x="0" y="1599"/>
                  <a:pt x="142" y="1903"/>
                  <a:pt x="359" y="2131"/>
                </a:cubicBezTo>
                <a:lnTo>
                  <a:pt x="229" y="2686"/>
                </a:lnTo>
                <a:lnTo>
                  <a:pt x="783" y="2425"/>
                </a:lnTo>
                <a:cubicBezTo>
                  <a:pt x="935" y="2490"/>
                  <a:pt x="1098" y="2523"/>
                  <a:pt x="1261" y="2523"/>
                </a:cubicBezTo>
                <a:cubicBezTo>
                  <a:pt x="1957" y="2523"/>
                  <a:pt x="2523" y="1958"/>
                  <a:pt x="2523" y="1262"/>
                </a:cubicBezTo>
                <a:cubicBezTo>
                  <a:pt x="2523" y="566"/>
                  <a:pt x="1957" y="1"/>
                  <a:pt x="1261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grpSp>
        <p:nvGrpSpPr>
          <p:cNvPr id="1382" name="Google Shape;1382;p36"/>
          <p:cNvGrpSpPr/>
          <p:nvPr/>
        </p:nvGrpSpPr>
        <p:grpSpPr>
          <a:xfrm>
            <a:off x="6956912" y="1940842"/>
            <a:ext cx="420848" cy="435341"/>
            <a:chOff x="-62148800" y="3377700"/>
            <a:chExt cx="311125" cy="316750"/>
          </a:xfrm>
          <a:solidFill>
            <a:srgbClr val="DED6D3"/>
          </a:solidFill>
        </p:grpSpPr>
        <p:sp>
          <p:nvSpPr>
            <p:cNvPr id="1383" name="Google Shape;1383;p36"/>
            <p:cNvSpPr/>
            <p:nvPr/>
          </p:nvSpPr>
          <p:spPr>
            <a:xfrm>
              <a:off x="-62085775" y="3653375"/>
              <a:ext cx="185875" cy="41075"/>
            </a:xfrm>
            <a:custGeom>
              <a:avLst/>
              <a:gdLst/>
              <a:ahLst/>
              <a:cxnLst/>
              <a:rect l="l" t="t" r="r" b="b"/>
              <a:pathLst>
                <a:path w="7435" h="1643" extrusionOk="0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-62148800" y="3377700"/>
              <a:ext cx="311125" cy="254425"/>
            </a:xfrm>
            <a:custGeom>
              <a:avLst/>
              <a:gdLst/>
              <a:ahLst/>
              <a:cxnLst/>
              <a:rect l="l" t="t" r="r" b="b"/>
              <a:pathLst>
                <a:path w="12445" h="10177" extrusionOk="0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</p:grpSp>
      <p:grpSp>
        <p:nvGrpSpPr>
          <p:cNvPr id="1385" name="Google Shape;1385;p36"/>
          <p:cNvGrpSpPr/>
          <p:nvPr/>
        </p:nvGrpSpPr>
        <p:grpSpPr>
          <a:xfrm>
            <a:off x="4994921" y="3231193"/>
            <a:ext cx="428223" cy="426371"/>
            <a:chOff x="3750024" y="2821121"/>
            <a:chExt cx="321167" cy="319778"/>
          </a:xfrm>
          <a:solidFill>
            <a:srgbClr val="DED6D3"/>
          </a:solidFill>
        </p:grpSpPr>
        <p:sp>
          <p:nvSpPr>
            <p:cNvPr id="1386" name="Google Shape;1386;p36"/>
            <p:cNvSpPr/>
            <p:nvPr/>
          </p:nvSpPr>
          <p:spPr>
            <a:xfrm>
              <a:off x="3924300" y="2821121"/>
              <a:ext cx="146891" cy="146891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0" y="0"/>
                  </a:moveTo>
                  <a:lnTo>
                    <a:pt x="0" y="1164"/>
                  </a:lnTo>
                  <a:lnTo>
                    <a:pt x="1164" y="1164"/>
                  </a:lnTo>
                  <a:cubicBezTo>
                    <a:pt x="1164" y="522"/>
                    <a:pt x="64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3750024" y="2847118"/>
              <a:ext cx="295170" cy="293782"/>
            </a:xfrm>
            <a:custGeom>
              <a:avLst/>
              <a:gdLst/>
              <a:ahLst/>
              <a:cxnLst/>
              <a:rect l="l" t="t" r="r" b="b"/>
              <a:pathLst>
                <a:path w="2339" h="2328" extrusionOk="0">
                  <a:moveTo>
                    <a:pt x="1175" y="1"/>
                  </a:moveTo>
                  <a:cubicBezTo>
                    <a:pt x="523" y="1"/>
                    <a:pt x="1" y="523"/>
                    <a:pt x="1" y="1164"/>
                  </a:cubicBezTo>
                  <a:cubicBezTo>
                    <a:pt x="1" y="1806"/>
                    <a:pt x="523" y="2328"/>
                    <a:pt x="1175" y="2328"/>
                  </a:cubicBezTo>
                  <a:cubicBezTo>
                    <a:pt x="1816" y="2328"/>
                    <a:pt x="2338" y="1806"/>
                    <a:pt x="2338" y="1164"/>
                  </a:cubicBezTo>
                  <a:lnTo>
                    <a:pt x="1175" y="1164"/>
                  </a:lnTo>
                  <a:lnTo>
                    <a:pt x="1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</p:grpSp>
      <p:grpSp>
        <p:nvGrpSpPr>
          <p:cNvPr id="1388" name="Google Shape;1388;p36"/>
          <p:cNvGrpSpPr/>
          <p:nvPr/>
        </p:nvGrpSpPr>
        <p:grpSpPr>
          <a:xfrm>
            <a:off x="7004460" y="4584385"/>
            <a:ext cx="325752" cy="440340"/>
            <a:chOff x="5138556" y="3948054"/>
            <a:chExt cx="244314" cy="330255"/>
          </a:xfrm>
          <a:solidFill>
            <a:srgbClr val="DED6D3"/>
          </a:solidFill>
        </p:grpSpPr>
        <p:sp>
          <p:nvSpPr>
            <p:cNvPr id="1389" name="Google Shape;1389;p36"/>
            <p:cNvSpPr/>
            <p:nvPr/>
          </p:nvSpPr>
          <p:spPr>
            <a:xfrm>
              <a:off x="5198877" y="4231490"/>
              <a:ext cx="125059" cy="19434"/>
            </a:xfrm>
            <a:custGeom>
              <a:avLst/>
              <a:gdLst/>
              <a:ahLst/>
              <a:cxnLst/>
              <a:rect l="l" t="t" r="r" b="b"/>
              <a:pathLst>
                <a:path w="991" h="154" extrusionOk="0">
                  <a:moveTo>
                    <a:pt x="77" y="1"/>
                  </a:moveTo>
                  <a:cubicBezTo>
                    <a:pt x="33" y="1"/>
                    <a:pt x="1" y="34"/>
                    <a:pt x="1" y="77"/>
                  </a:cubicBezTo>
                  <a:cubicBezTo>
                    <a:pt x="1" y="121"/>
                    <a:pt x="33" y="153"/>
                    <a:pt x="77" y="153"/>
                  </a:cubicBezTo>
                  <a:lnTo>
                    <a:pt x="914" y="153"/>
                  </a:lnTo>
                  <a:cubicBezTo>
                    <a:pt x="957" y="153"/>
                    <a:pt x="990" y="121"/>
                    <a:pt x="990" y="77"/>
                  </a:cubicBezTo>
                  <a:cubicBezTo>
                    <a:pt x="990" y="34"/>
                    <a:pt x="957" y="1"/>
                    <a:pt x="9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5212633" y="4259001"/>
              <a:ext cx="94772" cy="19308"/>
            </a:xfrm>
            <a:custGeom>
              <a:avLst/>
              <a:gdLst/>
              <a:ahLst/>
              <a:cxnLst/>
              <a:rect l="l" t="t" r="r" b="b"/>
              <a:pathLst>
                <a:path w="751" h="153" extrusionOk="0">
                  <a:moveTo>
                    <a:pt x="66" y="0"/>
                  </a:moveTo>
                  <a:cubicBezTo>
                    <a:pt x="33" y="0"/>
                    <a:pt x="0" y="33"/>
                    <a:pt x="0" y="76"/>
                  </a:cubicBezTo>
                  <a:cubicBezTo>
                    <a:pt x="0" y="109"/>
                    <a:pt x="33" y="153"/>
                    <a:pt x="66" y="153"/>
                  </a:cubicBezTo>
                  <a:lnTo>
                    <a:pt x="674" y="153"/>
                  </a:lnTo>
                  <a:cubicBezTo>
                    <a:pt x="718" y="153"/>
                    <a:pt x="751" y="109"/>
                    <a:pt x="751" y="76"/>
                  </a:cubicBezTo>
                  <a:cubicBezTo>
                    <a:pt x="751" y="33"/>
                    <a:pt x="718" y="0"/>
                    <a:pt x="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5138556" y="3948054"/>
              <a:ext cx="244314" cy="264379"/>
            </a:xfrm>
            <a:custGeom>
              <a:avLst/>
              <a:gdLst/>
              <a:ahLst/>
              <a:cxnLst/>
              <a:rect l="l" t="t" r="r" b="b"/>
              <a:pathLst>
                <a:path w="1936" h="2095" extrusionOk="0">
                  <a:moveTo>
                    <a:pt x="1327" y="692"/>
                  </a:moveTo>
                  <a:cubicBezTo>
                    <a:pt x="1403" y="692"/>
                    <a:pt x="1446" y="790"/>
                    <a:pt x="1392" y="844"/>
                  </a:cubicBezTo>
                  <a:lnTo>
                    <a:pt x="935" y="1301"/>
                  </a:lnTo>
                  <a:cubicBezTo>
                    <a:pt x="914" y="1328"/>
                    <a:pt x="881" y="1342"/>
                    <a:pt x="848" y="1342"/>
                  </a:cubicBezTo>
                  <a:cubicBezTo>
                    <a:pt x="816" y="1342"/>
                    <a:pt x="783" y="1328"/>
                    <a:pt x="761" y="1301"/>
                  </a:cubicBezTo>
                  <a:lnTo>
                    <a:pt x="587" y="1138"/>
                  </a:lnTo>
                  <a:cubicBezTo>
                    <a:pt x="511" y="1062"/>
                    <a:pt x="566" y="942"/>
                    <a:pt x="674" y="942"/>
                  </a:cubicBezTo>
                  <a:cubicBezTo>
                    <a:pt x="696" y="942"/>
                    <a:pt x="729" y="953"/>
                    <a:pt x="750" y="975"/>
                  </a:cubicBezTo>
                  <a:lnTo>
                    <a:pt x="837" y="1062"/>
                  </a:lnTo>
                  <a:cubicBezTo>
                    <a:pt x="843" y="1067"/>
                    <a:pt x="851" y="1070"/>
                    <a:pt x="861" y="1070"/>
                  </a:cubicBezTo>
                  <a:cubicBezTo>
                    <a:pt x="870" y="1070"/>
                    <a:pt x="881" y="1067"/>
                    <a:pt x="892" y="1062"/>
                  </a:cubicBezTo>
                  <a:lnTo>
                    <a:pt x="1261" y="714"/>
                  </a:lnTo>
                  <a:cubicBezTo>
                    <a:pt x="1283" y="703"/>
                    <a:pt x="1305" y="692"/>
                    <a:pt x="1327" y="692"/>
                  </a:cubicBezTo>
                  <a:close/>
                  <a:moveTo>
                    <a:pt x="993" y="1"/>
                  </a:moveTo>
                  <a:cubicBezTo>
                    <a:pt x="956" y="1"/>
                    <a:pt x="918" y="3"/>
                    <a:pt x="881" y="7"/>
                  </a:cubicBezTo>
                  <a:cubicBezTo>
                    <a:pt x="446" y="51"/>
                    <a:pt x="98" y="399"/>
                    <a:pt x="44" y="823"/>
                  </a:cubicBezTo>
                  <a:cubicBezTo>
                    <a:pt x="0" y="1138"/>
                    <a:pt x="109" y="1442"/>
                    <a:pt x="337" y="1649"/>
                  </a:cubicBezTo>
                  <a:cubicBezTo>
                    <a:pt x="457" y="1769"/>
                    <a:pt x="511" y="1866"/>
                    <a:pt x="511" y="1986"/>
                  </a:cubicBezTo>
                  <a:lnTo>
                    <a:pt x="511" y="2019"/>
                  </a:lnTo>
                  <a:cubicBezTo>
                    <a:pt x="511" y="2062"/>
                    <a:pt x="544" y="2095"/>
                    <a:pt x="587" y="2095"/>
                  </a:cubicBezTo>
                  <a:lnTo>
                    <a:pt x="1381" y="2095"/>
                  </a:lnTo>
                  <a:cubicBezTo>
                    <a:pt x="1425" y="2095"/>
                    <a:pt x="1457" y="2062"/>
                    <a:pt x="1457" y="2019"/>
                  </a:cubicBezTo>
                  <a:lnTo>
                    <a:pt x="1457" y="1986"/>
                  </a:lnTo>
                  <a:cubicBezTo>
                    <a:pt x="1457" y="1866"/>
                    <a:pt x="1512" y="1769"/>
                    <a:pt x="1631" y="1649"/>
                  </a:cubicBezTo>
                  <a:cubicBezTo>
                    <a:pt x="1827" y="1475"/>
                    <a:pt x="1936" y="1214"/>
                    <a:pt x="1936" y="953"/>
                  </a:cubicBezTo>
                  <a:cubicBezTo>
                    <a:pt x="1936" y="681"/>
                    <a:pt x="1827" y="420"/>
                    <a:pt x="1620" y="246"/>
                  </a:cubicBezTo>
                  <a:cubicBezTo>
                    <a:pt x="1452" y="87"/>
                    <a:pt x="1226" y="1"/>
                    <a:pt x="9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</p:grpSp>
      <p:sp>
        <p:nvSpPr>
          <p:cNvPr id="4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5239237-5D9F-4D9B-9019-E92B02AE4AE6}"/>
              </a:ext>
            </a:extLst>
          </p:cNvPr>
          <p:cNvSpPr txBox="1"/>
          <p:nvPr/>
        </p:nvSpPr>
        <p:spPr>
          <a:xfrm>
            <a:off x="1128051" y="940633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4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6DB4DF9-63DD-429B-9A70-382AC7136F1D}"/>
              </a:ext>
            </a:extLst>
          </p:cNvPr>
          <p:cNvSpPr txBox="1"/>
          <p:nvPr/>
        </p:nvSpPr>
        <p:spPr>
          <a:xfrm>
            <a:off x="1135106" y="2750249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4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56F639F-A27D-47E3-AEB3-CF38F4E7636C}"/>
              </a:ext>
            </a:extLst>
          </p:cNvPr>
          <p:cNvSpPr txBox="1"/>
          <p:nvPr/>
        </p:nvSpPr>
        <p:spPr>
          <a:xfrm>
            <a:off x="1179101" y="4513360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0D7C3B4-A54A-40CB-A434-B65312972398}"/>
              </a:ext>
            </a:extLst>
          </p:cNvPr>
          <p:cNvSpPr txBox="1"/>
          <p:nvPr/>
        </p:nvSpPr>
        <p:spPr>
          <a:xfrm>
            <a:off x="9522255" y="1090346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646C1DE-8E4E-4C98-B4DE-397FE1DDBDBF}"/>
              </a:ext>
            </a:extLst>
          </p:cNvPr>
          <p:cNvSpPr txBox="1"/>
          <p:nvPr/>
        </p:nvSpPr>
        <p:spPr>
          <a:xfrm>
            <a:off x="9529310" y="2899962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2BBDED0-21EA-4417-9DB5-DA2A881621E9}"/>
              </a:ext>
            </a:extLst>
          </p:cNvPr>
          <p:cNvSpPr txBox="1"/>
          <p:nvPr/>
        </p:nvSpPr>
        <p:spPr>
          <a:xfrm>
            <a:off x="9573305" y="4663073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>
            <a:extLst>
              <a:ext uri="{FF2B5EF4-FFF2-40B4-BE49-F238E27FC236}">
                <a16:creationId xmlns:a16="http://schemas.microsoft.com/office/drawing/2014/main" id="{3C10935E-930F-4D2C-A608-C58620C40604}"/>
              </a:ext>
            </a:extLst>
          </p:cNvPr>
          <p:cNvSpPr/>
          <p:nvPr/>
        </p:nvSpPr>
        <p:spPr>
          <a:xfrm>
            <a:off x="17234" y="0"/>
            <a:ext cx="12174766" cy="6858000"/>
          </a:xfrm>
          <a:prstGeom prst="rect">
            <a:avLst/>
          </a:prstGeom>
          <a:solidFill>
            <a:srgbClr val="DE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oogle Shape;11;p2">
            <a:extLst>
              <a:ext uri="{FF2B5EF4-FFF2-40B4-BE49-F238E27FC236}">
                <a16:creationId xmlns:a16="http://schemas.microsoft.com/office/drawing/2014/main" id="{576024A9-A6EA-40E5-8DF0-88CEA8E2C4A4}"/>
              </a:ext>
            </a:extLst>
          </p:cNvPr>
          <p:cNvGrpSpPr/>
          <p:nvPr/>
        </p:nvGrpSpPr>
        <p:grpSpPr>
          <a:xfrm>
            <a:off x="9028198" y="4253527"/>
            <a:ext cx="3535196" cy="3105885"/>
            <a:chOff x="6489082" y="2893343"/>
            <a:chExt cx="2807494" cy="2457966"/>
          </a:xfrm>
          <a:solidFill>
            <a:srgbClr val="A06253"/>
          </a:solidFill>
        </p:grpSpPr>
        <p:sp>
          <p:nvSpPr>
            <p:cNvPr id="3" name="Google Shape;12;p2">
              <a:extLst>
                <a:ext uri="{FF2B5EF4-FFF2-40B4-BE49-F238E27FC236}">
                  <a16:creationId xmlns:a16="http://schemas.microsoft.com/office/drawing/2014/main" id="{EAC1751F-133B-440E-AAAB-A0F14BC991E9}"/>
                </a:ext>
              </a:extLst>
            </p:cNvPr>
            <p:cNvSpPr/>
            <p:nvPr/>
          </p:nvSpPr>
          <p:spPr>
            <a:xfrm rot="5129512">
              <a:off x="6764035" y="2803221"/>
              <a:ext cx="2257586" cy="2638209"/>
            </a:xfrm>
            <a:custGeom>
              <a:avLst/>
              <a:gdLst/>
              <a:ahLst/>
              <a:cxnLst/>
              <a:rect l="l" t="t" r="r" b="b"/>
              <a:pathLst>
                <a:path w="90304" h="105529" extrusionOk="0">
                  <a:moveTo>
                    <a:pt x="29750" y="0"/>
                  </a:moveTo>
                  <a:cubicBezTo>
                    <a:pt x="26166" y="0"/>
                    <a:pt x="26382" y="981"/>
                    <a:pt x="24245" y="2773"/>
                  </a:cubicBezTo>
                  <a:cubicBezTo>
                    <a:pt x="17833" y="8088"/>
                    <a:pt x="12255" y="14368"/>
                    <a:pt x="7687" y="21308"/>
                  </a:cubicBezTo>
                  <a:cubicBezTo>
                    <a:pt x="3514" y="27721"/>
                    <a:pt x="0" y="35407"/>
                    <a:pt x="1362" y="43093"/>
                  </a:cubicBezTo>
                  <a:cubicBezTo>
                    <a:pt x="2855" y="51570"/>
                    <a:pt x="9795" y="57587"/>
                    <a:pt x="16735" y="61760"/>
                  </a:cubicBezTo>
                  <a:cubicBezTo>
                    <a:pt x="21829" y="64834"/>
                    <a:pt x="27408" y="67557"/>
                    <a:pt x="30789" y="72740"/>
                  </a:cubicBezTo>
                  <a:cubicBezTo>
                    <a:pt x="34830" y="78977"/>
                    <a:pt x="34698" y="87454"/>
                    <a:pt x="38256" y="94042"/>
                  </a:cubicBezTo>
                  <a:cubicBezTo>
                    <a:pt x="42376" y="101777"/>
                    <a:pt x="51001" y="105528"/>
                    <a:pt x="59242" y="105528"/>
                  </a:cubicBezTo>
                  <a:cubicBezTo>
                    <a:pt x="59612" y="105528"/>
                    <a:pt x="59981" y="105521"/>
                    <a:pt x="60349" y="105506"/>
                  </a:cubicBezTo>
                  <a:cubicBezTo>
                    <a:pt x="68913" y="105198"/>
                    <a:pt x="77039" y="101465"/>
                    <a:pt x="84857" y="97556"/>
                  </a:cubicBezTo>
                  <a:lnTo>
                    <a:pt x="90303" y="5101"/>
                  </a:lnTo>
                  <a:lnTo>
                    <a:pt x="33688" y="226"/>
                  </a:lnTo>
                  <a:cubicBezTo>
                    <a:pt x="32004" y="74"/>
                    <a:pt x="30734" y="0"/>
                    <a:pt x="29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" name="Google Shape;13;p2">
              <a:extLst>
                <a:ext uri="{FF2B5EF4-FFF2-40B4-BE49-F238E27FC236}">
                  <a16:creationId xmlns:a16="http://schemas.microsoft.com/office/drawing/2014/main" id="{B39F8A0E-F6E3-410A-A13F-896F664AC09D}"/>
                </a:ext>
              </a:extLst>
            </p:cNvPr>
            <p:cNvSpPr/>
            <p:nvPr/>
          </p:nvSpPr>
          <p:spPr>
            <a:xfrm>
              <a:off x="8407975" y="3336225"/>
              <a:ext cx="24175" cy="14025"/>
            </a:xfrm>
            <a:custGeom>
              <a:avLst/>
              <a:gdLst/>
              <a:ahLst/>
              <a:cxnLst/>
              <a:rect l="l" t="t" r="r" b="b"/>
              <a:pathLst>
                <a:path w="967" h="561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594" y="88"/>
                    <a:pt x="539" y="66"/>
                    <a:pt x="473" y="66"/>
                  </a:cubicBezTo>
                  <a:cubicBezTo>
                    <a:pt x="407" y="66"/>
                    <a:pt x="330" y="88"/>
                    <a:pt x="220" y="176"/>
                  </a:cubicBezTo>
                  <a:cubicBezTo>
                    <a:pt x="220" y="220"/>
                    <a:pt x="220" y="220"/>
                    <a:pt x="264" y="264"/>
                  </a:cubicBezTo>
                  <a:lnTo>
                    <a:pt x="1" y="308"/>
                  </a:lnTo>
                  <a:cubicBezTo>
                    <a:pt x="45" y="396"/>
                    <a:pt x="88" y="484"/>
                    <a:pt x="220" y="528"/>
                  </a:cubicBezTo>
                  <a:cubicBezTo>
                    <a:pt x="286" y="550"/>
                    <a:pt x="352" y="561"/>
                    <a:pt x="418" y="561"/>
                  </a:cubicBezTo>
                  <a:cubicBezTo>
                    <a:pt x="484" y="561"/>
                    <a:pt x="550" y="550"/>
                    <a:pt x="616" y="528"/>
                  </a:cubicBezTo>
                  <a:cubicBezTo>
                    <a:pt x="835" y="484"/>
                    <a:pt x="967" y="220"/>
                    <a:pt x="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" name="Google Shape;14;p2">
              <a:extLst>
                <a:ext uri="{FF2B5EF4-FFF2-40B4-BE49-F238E27FC236}">
                  <a16:creationId xmlns:a16="http://schemas.microsoft.com/office/drawing/2014/main" id="{7C2C28C5-4201-4015-AE39-9622DAB7E231}"/>
                </a:ext>
              </a:extLst>
            </p:cNvPr>
            <p:cNvSpPr/>
            <p:nvPr/>
          </p:nvSpPr>
          <p:spPr>
            <a:xfrm>
              <a:off x="7662400" y="3135550"/>
              <a:ext cx="24200" cy="16225"/>
            </a:xfrm>
            <a:custGeom>
              <a:avLst/>
              <a:gdLst/>
              <a:ahLst/>
              <a:cxnLst/>
              <a:rect l="l" t="t" r="r" b="b"/>
              <a:pathLst>
                <a:path w="968" h="649" extrusionOk="0">
                  <a:moveTo>
                    <a:pt x="529" y="1"/>
                  </a:moveTo>
                  <a:cubicBezTo>
                    <a:pt x="468" y="1"/>
                    <a:pt x="407" y="12"/>
                    <a:pt x="352" y="34"/>
                  </a:cubicBezTo>
                  <a:cubicBezTo>
                    <a:pt x="264" y="78"/>
                    <a:pt x="177" y="122"/>
                    <a:pt x="133" y="210"/>
                  </a:cubicBezTo>
                  <a:cubicBezTo>
                    <a:pt x="45" y="341"/>
                    <a:pt x="1" y="473"/>
                    <a:pt x="45" y="649"/>
                  </a:cubicBezTo>
                  <a:lnTo>
                    <a:pt x="352" y="517"/>
                  </a:lnTo>
                  <a:lnTo>
                    <a:pt x="352" y="561"/>
                  </a:lnTo>
                  <a:cubicBezTo>
                    <a:pt x="380" y="542"/>
                    <a:pt x="404" y="536"/>
                    <a:pt x="426" y="536"/>
                  </a:cubicBezTo>
                  <a:cubicBezTo>
                    <a:pt x="486" y="536"/>
                    <a:pt x="533" y="586"/>
                    <a:pt x="608" y="586"/>
                  </a:cubicBezTo>
                  <a:cubicBezTo>
                    <a:pt x="635" y="586"/>
                    <a:pt x="667" y="579"/>
                    <a:pt x="704" y="561"/>
                  </a:cubicBezTo>
                  <a:cubicBezTo>
                    <a:pt x="704" y="517"/>
                    <a:pt x="704" y="473"/>
                    <a:pt x="660" y="429"/>
                  </a:cubicBezTo>
                  <a:lnTo>
                    <a:pt x="967" y="297"/>
                  </a:lnTo>
                  <a:cubicBezTo>
                    <a:pt x="901" y="100"/>
                    <a:pt x="712" y="1"/>
                    <a:pt x="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" name="Google Shape;15;p2">
              <a:extLst>
                <a:ext uri="{FF2B5EF4-FFF2-40B4-BE49-F238E27FC236}">
                  <a16:creationId xmlns:a16="http://schemas.microsoft.com/office/drawing/2014/main" id="{46B7C8A4-E289-40B9-9072-2D8FAB70488F}"/>
                </a:ext>
              </a:extLst>
            </p:cNvPr>
            <p:cNvSpPr/>
            <p:nvPr/>
          </p:nvSpPr>
          <p:spPr>
            <a:xfrm>
              <a:off x="8319050" y="4479725"/>
              <a:ext cx="29650" cy="22650"/>
            </a:xfrm>
            <a:custGeom>
              <a:avLst/>
              <a:gdLst/>
              <a:ahLst/>
              <a:cxnLst/>
              <a:rect l="l" t="t" r="r" b="b"/>
              <a:pathLst>
                <a:path w="1186" h="906" extrusionOk="0">
                  <a:moveTo>
                    <a:pt x="538" y="1"/>
                  </a:moveTo>
                  <a:cubicBezTo>
                    <a:pt x="390" y="1"/>
                    <a:pt x="243" y="31"/>
                    <a:pt x="132" y="115"/>
                  </a:cubicBezTo>
                  <a:lnTo>
                    <a:pt x="0" y="466"/>
                  </a:lnTo>
                  <a:lnTo>
                    <a:pt x="132" y="774"/>
                  </a:lnTo>
                  <a:lnTo>
                    <a:pt x="527" y="905"/>
                  </a:lnTo>
                  <a:cubicBezTo>
                    <a:pt x="615" y="861"/>
                    <a:pt x="703" y="774"/>
                    <a:pt x="835" y="730"/>
                  </a:cubicBezTo>
                  <a:cubicBezTo>
                    <a:pt x="966" y="686"/>
                    <a:pt x="1098" y="598"/>
                    <a:pt x="1186" y="422"/>
                  </a:cubicBezTo>
                  <a:lnTo>
                    <a:pt x="922" y="27"/>
                  </a:lnTo>
                  <a:lnTo>
                    <a:pt x="791" y="27"/>
                  </a:lnTo>
                  <a:cubicBezTo>
                    <a:pt x="710" y="11"/>
                    <a:pt x="624" y="1"/>
                    <a:pt x="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" name="Google Shape;16;p2">
              <a:extLst>
                <a:ext uri="{FF2B5EF4-FFF2-40B4-BE49-F238E27FC236}">
                  <a16:creationId xmlns:a16="http://schemas.microsoft.com/office/drawing/2014/main" id="{EFF24617-1C93-4DDD-87D9-AA1D2F6ED3BB}"/>
                </a:ext>
              </a:extLst>
            </p:cNvPr>
            <p:cNvSpPr/>
            <p:nvPr/>
          </p:nvSpPr>
          <p:spPr>
            <a:xfrm>
              <a:off x="7406575" y="4492150"/>
              <a:ext cx="34050" cy="40975"/>
            </a:xfrm>
            <a:custGeom>
              <a:avLst/>
              <a:gdLst/>
              <a:ahLst/>
              <a:cxnLst/>
              <a:rect l="l" t="t" r="r" b="b"/>
              <a:pathLst>
                <a:path w="1362" h="1639" extrusionOk="0">
                  <a:moveTo>
                    <a:pt x="653" y="1"/>
                  </a:moveTo>
                  <a:cubicBezTo>
                    <a:pt x="607" y="1"/>
                    <a:pt x="565" y="6"/>
                    <a:pt x="527" y="13"/>
                  </a:cubicBezTo>
                  <a:lnTo>
                    <a:pt x="395" y="57"/>
                  </a:lnTo>
                  <a:lnTo>
                    <a:pt x="220" y="233"/>
                  </a:lnTo>
                  <a:lnTo>
                    <a:pt x="88" y="364"/>
                  </a:lnTo>
                  <a:cubicBezTo>
                    <a:pt x="0" y="584"/>
                    <a:pt x="0" y="804"/>
                    <a:pt x="88" y="1023"/>
                  </a:cubicBezTo>
                  <a:cubicBezTo>
                    <a:pt x="220" y="1331"/>
                    <a:pt x="483" y="1594"/>
                    <a:pt x="791" y="1638"/>
                  </a:cubicBezTo>
                  <a:lnTo>
                    <a:pt x="1098" y="1506"/>
                  </a:lnTo>
                  <a:lnTo>
                    <a:pt x="1362" y="1111"/>
                  </a:lnTo>
                  <a:lnTo>
                    <a:pt x="1362" y="760"/>
                  </a:lnTo>
                  <a:lnTo>
                    <a:pt x="1318" y="628"/>
                  </a:lnTo>
                  <a:cubicBezTo>
                    <a:pt x="1172" y="118"/>
                    <a:pt x="875" y="1"/>
                    <a:pt x="6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" name="Google Shape;17;p2">
              <a:extLst>
                <a:ext uri="{FF2B5EF4-FFF2-40B4-BE49-F238E27FC236}">
                  <a16:creationId xmlns:a16="http://schemas.microsoft.com/office/drawing/2014/main" id="{3054BD74-B9B5-446D-8821-320DB5F91AA3}"/>
                </a:ext>
              </a:extLst>
            </p:cNvPr>
            <p:cNvSpPr/>
            <p:nvPr/>
          </p:nvSpPr>
          <p:spPr>
            <a:xfrm>
              <a:off x="7750250" y="4605225"/>
              <a:ext cx="18700" cy="23050"/>
            </a:xfrm>
            <a:custGeom>
              <a:avLst/>
              <a:gdLst/>
              <a:ahLst/>
              <a:cxnLst/>
              <a:rect l="l" t="t" r="r" b="b"/>
              <a:pathLst>
                <a:path w="748" h="922" extrusionOk="0">
                  <a:moveTo>
                    <a:pt x="315" y="0"/>
                  </a:moveTo>
                  <a:cubicBezTo>
                    <a:pt x="285" y="0"/>
                    <a:pt x="254" y="4"/>
                    <a:pt x="220" y="14"/>
                  </a:cubicBezTo>
                  <a:lnTo>
                    <a:pt x="132" y="190"/>
                  </a:lnTo>
                  <a:lnTo>
                    <a:pt x="176" y="190"/>
                  </a:lnTo>
                  <a:lnTo>
                    <a:pt x="1" y="585"/>
                  </a:lnTo>
                  <a:cubicBezTo>
                    <a:pt x="45" y="717"/>
                    <a:pt x="132" y="848"/>
                    <a:pt x="308" y="892"/>
                  </a:cubicBezTo>
                  <a:cubicBezTo>
                    <a:pt x="344" y="911"/>
                    <a:pt x="388" y="921"/>
                    <a:pt x="437" y="921"/>
                  </a:cubicBezTo>
                  <a:cubicBezTo>
                    <a:pt x="505" y="921"/>
                    <a:pt x="582" y="900"/>
                    <a:pt x="659" y="848"/>
                  </a:cubicBezTo>
                  <a:lnTo>
                    <a:pt x="747" y="453"/>
                  </a:lnTo>
                  <a:cubicBezTo>
                    <a:pt x="703" y="453"/>
                    <a:pt x="703" y="409"/>
                    <a:pt x="703" y="409"/>
                  </a:cubicBezTo>
                  <a:cubicBezTo>
                    <a:pt x="664" y="292"/>
                    <a:pt x="555" y="0"/>
                    <a:pt x="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" name="Google Shape;18;p2">
              <a:extLst>
                <a:ext uri="{FF2B5EF4-FFF2-40B4-BE49-F238E27FC236}">
                  <a16:creationId xmlns:a16="http://schemas.microsoft.com/office/drawing/2014/main" id="{456BB459-0EB3-41E1-A98D-360B568DD96E}"/>
                </a:ext>
              </a:extLst>
            </p:cNvPr>
            <p:cNvSpPr/>
            <p:nvPr/>
          </p:nvSpPr>
          <p:spPr>
            <a:xfrm>
              <a:off x="8007200" y="3047450"/>
              <a:ext cx="20875" cy="28575"/>
            </a:xfrm>
            <a:custGeom>
              <a:avLst/>
              <a:gdLst/>
              <a:ahLst/>
              <a:cxnLst/>
              <a:rect l="l" t="t" r="r" b="b"/>
              <a:pathLst>
                <a:path w="835" h="1143" extrusionOk="0">
                  <a:moveTo>
                    <a:pt x="439" y="0"/>
                  </a:moveTo>
                  <a:lnTo>
                    <a:pt x="176" y="352"/>
                  </a:lnTo>
                  <a:cubicBezTo>
                    <a:pt x="176" y="395"/>
                    <a:pt x="132" y="395"/>
                    <a:pt x="132" y="439"/>
                  </a:cubicBezTo>
                  <a:cubicBezTo>
                    <a:pt x="44" y="571"/>
                    <a:pt x="0" y="747"/>
                    <a:pt x="0" y="966"/>
                  </a:cubicBezTo>
                  <a:lnTo>
                    <a:pt x="352" y="1142"/>
                  </a:lnTo>
                  <a:cubicBezTo>
                    <a:pt x="703" y="966"/>
                    <a:pt x="835" y="615"/>
                    <a:pt x="791" y="264"/>
                  </a:cubicBezTo>
                  <a:cubicBezTo>
                    <a:pt x="747" y="88"/>
                    <a:pt x="615" y="0"/>
                    <a:pt x="4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Google Shape;19;p2">
              <a:extLst>
                <a:ext uri="{FF2B5EF4-FFF2-40B4-BE49-F238E27FC236}">
                  <a16:creationId xmlns:a16="http://schemas.microsoft.com/office/drawing/2014/main" id="{758975D2-F365-4A8E-BAD0-ED94800394A0}"/>
                </a:ext>
              </a:extLst>
            </p:cNvPr>
            <p:cNvSpPr/>
            <p:nvPr/>
          </p:nvSpPr>
          <p:spPr>
            <a:xfrm>
              <a:off x="7390100" y="3305825"/>
              <a:ext cx="64800" cy="56375"/>
            </a:xfrm>
            <a:custGeom>
              <a:avLst/>
              <a:gdLst/>
              <a:ahLst/>
              <a:cxnLst/>
              <a:rect l="l" t="t" r="r" b="b"/>
              <a:pathLst>
                <a:path w="2592" h="2255" extrusionOk="0">
                  <a:moveTo>
                    <a:pt x="971" y="1"/>
                  </a:moveTo>
                  <a:cubicBezTo>
                    <a:pt x="759" y="1"/>
                    <a:pt x="560" y="69"/>
                    <a:pt x="396" y="206"/>
                  </a:cubicBezTo>
                  <a:cubicBezTo>
                    <a:pt x="132" y="470"/>
                    <a:pt x="0" y="821"/>
                    <a:pt x="44" y="1217"/>
                  </a:cubicBezTo>
                  <a:lnTo>
                    <a:pt x="220" y="1568"/>
                  </a:lnTo>
                  <a:lnTo>
                    <a:pt x="484" y="1831"/>
                  </a:lnTo>
                  <a:lnTo>
                    <a:pt x="703" y="1963"/>
                  </a:lnTo>
                  <a:lnTo>
                    <a:pt x="791" y="2007"/>
                  </a:lnTo>
                  <a:cubicBezTo>
                    <a:pt x="988" y="2176"/>
                    <a:pt x="1239" y="2255"/>
                    <a:pt x="1498" y="2255"/>
                  </a:cubicBezTo>
                  <a:cubicBezTo>
                    <a:pt x="1644" y="2255"/>
                    <a:pt x="1791" y="2230"/>
                    <a:pt x="1933" y="2183"/>
                  </a:cubicBezTo>
                  <a:cubicBezTo>
                    <a:pt x="2240" y="2051"/>
                    <a:pt x="2504" y="1788"/>
                    <a:pt x="2592" y="1436"/>
                  </a:cubicBezTo>
                  <a:lnTo>
                    <a:pt x="2460" y="733"/>
                  </a:lnTo>
                  <a:lnTo>
                    <a:pt x="2196" y="470"/>
                  </a:lnTo>
                  <a:lnTo>
                    <a:pt x="2240" y="382"/>
                  </a:lnTo>
                  <a:cubicBezTo>
                    <a:pt x="2067" y="174"/>
                    <a:pt x="1810" y="48"/>
                    <a:pt x="1559" y="48"/>
                  </a:cubicBezTo>
                  <a:cubicBezTo>
                    <a:pt x="1492" y="48"/>
                    <a:pt x="1426" y="56"/>
                    <a:pt x="1362" y="75"/>
                  </a:cubicBezTo>
                  <a:cubicBezTo>
                    <a:pt x="1230" y="25"/>
                    <a:pt x="1098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20;p2">
              <a:extLst>
                <a:ext uri="{FF2B5EF4-FFF2-40B4-BE49-F238E27FC236}">
                  <a16:creationId xmlns:a16="http://schemas.microsoft.com/office/drawing/2014/main" id="{1C24E5FC-4128-4B7C-9296-47B94BD1D586}"/>
                </a:ext>
              </a:extLst>
            </p:cNvPr>
            <p:cNvSpPr/>
            <p:nvPr/>
          </p:nvSpPr>
          <p:spPr>
            <a:xfrm>
              <a:off x="7984125" y="3463600"/>
              <a:ext cx="35175" cy="39700"/>
            </a:xfrm>
            <a:custGeom>
              <a:avLst/>
              <a:gdLst/>
              <a:ahLst/>
              <a:cxnLst/>
              <a:rect l="l" t="t" r="r" b="b"/>
              <a:pathLst>
                <a:path w="1407" h="1588" extrusionOk="0">
                  <a:moveTo>
                    <a:pt x="616" y="0"/>
                  </a:moveTo>
                  <a:lnTo>
                    <a:pt x="396" y="88"/>
                  </a:lnTo>
                  <a:lnTo>
                    <a:pt x="308" y="176"/>
                  </a:lnTo>
                  <a:lnTo>
                    <a:pt x="133" y="352"/>
                  </a:lnTo>
                  <a:lnTo>
                    <a:pt x="45" y="484"/>
                  </a:lnTo>
                  <a:cubicBezTo>
                    <a:pt x="1" y="659"/>
                    <a:pt x="1" y="879"/>
                    <a:pt x="45" y="1055"/>
                  </a:cubicBezTo>
                  <a:cubicBezTo>
                    <a:pt x="165" y="1376"/>
                    <a:pt x="470" y="1587"/>
                    <a:pt x="790" y="1587"/>
                  </a:cubicBezTo>
                  <a:cubicBezTo>
                    <a:pt x="820" y="1587"/>
                    <a:pt x="849" y="1585"/>
                    <a:pt x="879" y="1582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791"/>
                    <a:pt x="1406" y="571"/>
                    <a:pt x="1362" y="396"/>
                  </a:cubicBezTo>
                  <a:lnTo>
                    <a:pt x="1319" y="264"/>
                  </a:lnTo>
                  <a:lnTo>
                    <a:pt x="1143" y="132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21;p2">
              <a:extLst>
                <a:ext uri="{FF2B5EF4-FFF2-40B4-BE49-F238E27FC236}">
                  <a16:creationId xmlns:a16="http://schemas.microsoft.com/office/drawing/2014/main" id="{897E1B1B-A884-40FD-B750-F159C317BBE9}"/>
                </a:ext>
              </a:extLst>
            </p:cNvPr>
            <p:cNvSpPr/>
            <p:nvPr/>
          </p:nvSpPr>
          <p:spPr>
            <a:xfrm>
              <a:off x="6846575" y="3448175"/>
              <a:ext cx="37350" cy="41800"/>
            </a:xfrm>
            <a:custGeom>
              <a:avLst/>
              <a:gdLst/>
              <a:ahLst/>
              <a:cxnLst/>
              <a:rect l="l" t="t" r="r" b="b"/>
              <a:pathLst>
                <a:path w="1494" h="1672" extrusionOk="0">
                  <a:moveTo>
                    <a:pt x="688" y="1"/>
                  </a:moveTo>
                  <a:cubicBezTo>
                    <a:pt x="522" y="1"/>
                    <a:pt x="362" y="49"/>
                    <a:pt x="220" y="134"/>
                  </a:cubicBezTo>
                  <a:lnTo>
                    <a:pt x="88" y="310"/>
                  </a:lnTo>
                  <a:lnTo>
                    <a:pt x="0" y="705"/>
                  </a:lnTo>
                  <a:lnTo>
                    <a:pt x="0" y="925"/>
                  </a:lnTo>
                  <a:cubicBezTo>
                    <a:pt x="88" y="1320"/>
                    <a:pt x="396" y="1584"/>
                    <a:pt x="791" y="1672"/>
                  </a:cubicBezTo>
                  <a:lnTo>
                    <a:pt x="1010" y="1628"/>
                  </a:lnTo>
                  <a:lnTo>
                    <a:pt x="1230" y="1452"/>
                  </a:lnTo>
                  <a:lnTo>
                    <a:pt x="1362" y="1320"/>
                  </a:lnTo>
                  <a:cubicBezTo>
                    <a:pt x="1494" y="1101"/>
                    <a:pt x="1494" y="837"/>
                    <a:pt x="1406" y="574"/>
                  </a:cubicBezTo>
                  <a:cubicBezTo>
                    <a:pt x="1318" y="354"/>
                    <a:pt x="1186" y="178"/>
                    <a:pt x="966" y="47"/>
                  </a:cubicBezTo>
                  <a:cubicBezTo>
                    <a:pt x="873" y="15"/>
                    <a:pt x="780" y="1"/>
                    <a:pt x="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22;p2">
              <a:extLst>
                <a:ext uri="{FF2B5EF4-FFF2-40B4-BE49-F238E27FC236}">
                  <a16:creationId xmlns:a16="http://schemas.microsoft.com/office/drawing/2014/main" id="{1ADB7017-D8DA-4732-B389-BDB6CF082F61}"/>
                </a:ext>
              </a:extLst>
            </p:cNvPr>
            <p:cNvSpPr/>
            <p:nvPr/>
          </p:nvSpPr>
          <p:spPr>
            <a:xfrm>
              <a:off x="6965150" y="3794100"/>
              <a:ext cx="35175" cy="38475"/>
            </a:xfrm>
            <a:custGeom>
              <a:avLst/>
              <a:gdLst/>
              <a:ahLst/>
              <a:cxnLst/>
              <a:rect l="l" t="t" r="r" b="b"/>
              <a:pathLst>
                <a:path w="1407" h="1539" extrusionOk="0">
                  <a:moveTo>
                    <a:pt x="528" y="1"/>
                  </a:moveTo>
                  <a:lnTo>
                    <a:pt x="308" y="177"/>
                  </a:lnTo>
                  <a:lnTo>
                    <a:pt x="45" y="572"/>
                  </a:lnTo>
                  <a:cubicBezTo>
                    <a:pt x="1" y="704"/>
                    <a:pt x="1" y="835"/>
                    <a:pt x="1" y="967"/>
                  </a:cubicBezTo>
                  <a:lnTo>
                    <a:pt x="132" y="1231"/>
                  </a:lnTo>
                  <a:lnTo>
                    <a:pt x="484" y="1494"/>
                  </a:lnTo>
                  <a:cubicBezTo>
                    <a:pt x="616" y="1538"/>
                    <a:pt x="747" y="1538"/>
                    <a:pt x="879" y="1538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835"/>
                    <a:pt x="1406" y="704"/>
                    <a:pt x="1406" y="572"/>
                  </a:cubicBezTo>
                  <a:lnTo>
                    <a:pt x="1274" y="352"/>
                  </a:lnTo>
                  <a:lnTo>
                    <a:pt x="879" y="89"/>
                  </a:lnTo>
                  <a:cubicBezTo>
                    <a:pt x="747" y="1"/>
                    <a:pt x="616" y="1"/>
                    <a:pt x="5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23;p2">
              <a:extLst>
                <a:ext uri="{FF2B5EF4-FFF2-40B4-BE49-F238E27FC236}">
                  <a16:creationId xmlns:a16="http://schemas.microsoft.com/office/drawing/2014/main" id="{81C7FDDA-CD44-47B3-B90F-AD4A2FBDEA67}"/>
                </a:ext>
              </a:extLst>
            </p:cNvPr>
            <p:cNvSpPr/>
            <p:nvPr/>
          </p:nvSpPr>
          <p:spPr>
            <a:xfrm>
              <a:off x="7890800" y="3285725"/>
              <a:ext cx="36250" cy="39600"/>
            </a:xfrm>
            <a:custGeom>
              <a:avLst/>
              <a:gdLst/>
              <a:ahLst/>
              <a:cxnLst/>
              <a:rect l="l" t="t" r="r" b="b"/>
              <a:pathLst>
                <a:path w="1450" h="1584" extrusionOk="0">
                  <a:moveTo>
                    <a:pt x="616" y="0"/>
                  </a:moveTo>
                  <a:lnTo>
                    <a:pt x="396" y="88"/>
                  </a:lnTo>
                  <a:lnTo>
                    <a:pt x="220" y="264"/>
                  </a:lnTo>
                  <a:lnTo>
                    <a:pt x="45" y="615"/>
                  </a:lnTo>
                  <a:cubicBezTo>
                    <a:pt x="1" y="747"/>
                    <a:pt x="1" y="879"/>
                    <a:pt x="1" y="1010"/>
                  </a:cubicBezTo>
                  <a:lnTo>
                    <a:pt x="132" y="1230"/>
                  </a:lnTo>
                  <a:lnTo>
                    <a:pt x="572" y="1537"/>
                  </a:lnTo>
                  <a:cubicBezTo>
                    <a:pt x="649" y="1569"/>
                    <a:pt x="727" y="1583"/>
                    <a:pt x="805" y="1583"/>
                  </a:cubicBezTo>
                  <a:cubicBezTo>
                    <a:pt x="947" y="1583"/>
                    <a:pt x="1089" y="1535"/>
                    <a:pt x="1230" y="1450"/>
                  </a:cubicBezTo>
                  <a:lnTo>
                    <a:pt x="1318" y="1274"/>
                  </a:lnTo>
                  <a:lnTo>
                    <a:pt x="1450" y="923"/>
                  </a:lnTo>
                  <a:lnTo>
                    <a:pt x="1450" y="703"/>
                  </a:lnTo>
                  <a:lnTo>
                    <a:pt x="1318" y="352"/>
                  </a:lnTo>
                  <a:lnTo>
                    <a:pt x="1186" y="176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24;p2">
              <a:extLst>
                <a:ext uri="{FF2B5EF4-FFF2-40B4-BE49-F238E27FC236}">
                  <a16:creationId xmlns:a16="http://schemas.microsoft.com/office/drawing/2014/main" id="{DA9C1AC3-E3E2-464C-94F2-2D54AD2A95B6}"/>
                </a:ext>
              </a:extLst>
            </p:cNvPr>
            <p:cNvSpPr/>
            <p:nvPr/>
          </p:nvSpPr>
          <p:spPr>
            <a:xfrm>
              <a:off x="7266025" y="3169325"/>
              <a:ext cx="46125" cy="43425"/>
            </a:xfrm>
            <a:custGeom>
              <a:avLst/>
              <a:gdLst/>
              <a:ahLst/>
              <a:cxnLst/>
              <a:rect l="l" t="t" r="r" b="b"/>
              <a:pathLst>
                <a:path w="1845" h="1737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264" y="176"/>
                    <a:pt x="0" y="528"/>
                    <a:pt x="44" y="967"/>
                  </a:cubicBezTo>
                  <a:lnTo>
                    <a:pt x="220" y="1186"/>
                  </a:lnTo>
                  <a:lnTo>
                    <a:pt x="308" y="1274"/>
                  </a:lnTo>
                  <a:lnTo>
                    <a:pt x="308" y="1318"/>
                  </a:lnTo>
                  <a:cubicBezTo>
                    <a:pt x="416" y="1572"/>
                    <a:pt x="645" y="1736"/>
                    <a:pt x="895" y="1736"/>
                  </a:cubicBezTo>
                  <a:cubicBezTo>
                    <a:pt x="947" y="1736"/>
                    <a:pt x="1001" y="1729"/>
                    <a:pt x="1054" y="1713"/>
                  </a:cubicBezTo>
                  <a:lnTo>
                    <a:pt x="1186" y="1670"/>
                  </a:lnTo>
                  <a:lnTo>
                    <a:pt x="1406" y="1538"/>
                  </a:lnTo>
                  <a:cubicBezTo>
                    <a:pt x="1713" y="1318"/>
                    <a:pt x="1845" y="923"/>
                    <a:pt x="1713" y="615"/>
                  </a:cubicBezTo>
                  <a:cubicBezTo>
                    <a:pt x="1625" y="440"/>
                    <a:pt x="1537" y="264"/>
                    <a:pt x="1406" y="132"/>
                  </a:cubicBezTo>
                  <a:lnTo>
                    <a:pt x="1230" y="44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25;p2">
              <a:extLst>
                <a:ext uri="{FF2B5EF4-FFF2-40B4-BE49-F238E27FC236}">
                  <a16:creationId xmlns:a16="http://schemas.microsoft.com/office/drawing/2014/main" id="{C2626A9E-6379-40EF-8514-FA0AF5FF0D68}"/>
                </a:ext>
              </a:extLst>
            </p:cNvPr>
            <p:cNvSpPr/>
            <p:nvPr/>
          </p:nvSpPr>
          <p:spPr>
            <a:xfrm>
              <a:off x="7432925" y="3069400"/>
              <a:ext cx="40650" cy="42850"/>
            </a:xfrm>
            <a:custGeom>
              <a:avLst/>
              <a:gdLst/>
              <a:ahLst/>
              <a:cxnLst/>
              <a:rect l="l" t="t" r="r" b="b"/>
              <a:pathLst>
                <a:path w="1626" h="1714" extrusionOk="0">
                  <a:moveTo>
                    <a:pt x="923" y="1"/>
                  </a:moveTo>
                  <a:lnTo>
                    <a:pt x="703" y="45"/>
                  </a:lnTo>
                  <a:cubicBezTo>
                    <a:pt x="264" y="220"/>
                    <a:pt x="0" y="659"/>
                    <a:pt x="0" y="1143"/>
                  </a:cubicBezTo>
                  <a:lnTo>
                    <a:pt x="132" y="1406"/>
                  </a:lnTo>
                  <a:lnTo>
                    <a:pt x="440" y="1670"/>
                  </a:lnTo>
                  <a:lnTo>
                    <a:pt x="703" y="1714"/>
                  </a:lnTo>
                  <a:cubicBezTo>
                    <a:pt x="1054" y="1670"/>
                    <a:pt x="1362" y="1450"/>
                    <a:pt x="1494" y="1143"/>
                  </a:cubicBezTo>
                  <a:cubicBezTo>
                    <a:pt x="1625" y="835"/>
                    <a:pt x="1625" y="528"/>
                    <a:pt x="1450" y="264"/>
                  </a:cubicBezTo>
                  <a:lnTo>
                    <a:pt x="1274" y="132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26;p2">
              <a:extLst>
                <a:ext uri="{FF2B5EF4-FFF2-40B4-BE49-F238E27FC236}">
                  <a16:creationId xmlns:a16="http://schemas.microsoft.com/office/drawing/2014/main" id="{B91B130F-12D0-4B2D-96AD-0048797EF13D}"/>
                </a:ext>
              </a:extLst>
            </p:cNvPr>
            <p:cNvSpPr/>
            <p:nvPr/>
          </p:nvSpPr>
          <p:spPr>
            <a:xfrm>
              <a:off x="6999200" y="3093000"/>
              <a:ext cx="25275" cy="25850"/>
            </a:xfrm>
            <a:custGeom>
              <a:avLst/>
              <a:gdLst/>
              <a:ahLst/>
              <a:cxnLst/>
              <a:rect l="l" t="t" r="r" b="b"/>
              <a:pathLst>
                <a:path w="1011" h="1034" extrusionOk="0">
                  <a:moveTo>
                    <a:pt x="458" y="1"/>
                  </a:moveTo>
                  <a:cubicBezTo>
                    <a:pt x="411" y="1"/>
                    <a:pt x="361" y="8"/>
                    <a:pt x="308" y="23"/>
                  </a:cubicBezTo>
                  <a:lnTo>
                    <a:pt x="88" y="418"/>
                  </a:lnTo>
                  <a:cubicBezTo>
                    <a:pt x="44" y="506"/>
                    <a:pt x="0" y="638"/>
                    <a:pt x="44" y="770"/>
                  </a:cubicBezTo>
                  <a:lnTo>
                    <a:pt x="308" y="1033"/>
                  </a:lnTo>
                  <a:cubicBezTo>
                    <a:pt x="330" y="1011"/>
                    <a:pt x="341" y="1000"/>
                    <a:pt x="352" y="1000"/>
                  </a:cubicBezTo>
                  <a:cubicBezTo>
                    <a:pt x="363" y="1000"/>
                    <a:pt x="374" y="1011"/>
                    <a:pt x="396" y="1033"/>
                  </a:cubicBezTo>
                  <a:cubicBezTo>
                    <a:pt x="571" y="1033"/>
                    <a:pt x="747" y="1033"/>
                    <a:pt x="879" y="901"/>
                  </a:cubicBezTo>
                  <a:lnTo>
                    <a:pt x="1010" y="594"/>
                  </a:lnTo>
                  <a:cubicBezTo>
                    <a:pt x="967" y="550"/>
                    <a:pt x="967" y="506"/>
                    <a:pt x="967" y="462"/>
                  </a:cubicBezTo>
                  <a:cubicBezTo>
                    <a:pt x="857" y="171"/>
                    <a:pt x="688" y="1"/>
                    <a:pt x="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27;p2">
              <a:extLst>
                <a:ext uri="{FF2B5EF4-FFF2-40B4-BE49-F238E27FC236}">
                  <a16:creationId xmlns:a16="http://schemas.microsoft.com/office/drawing/2014/main" id="{4B5990AC-099D-46ED-A9CB-49084EDAC735}"/>
                </a:ext>
              </a:extLst>
            </p:cNvPr>
            <p:cNvSpPr/>
            <p:nvPr/>
          </p:nvSpPr>
          <p:spPr>
            <a:xfrm>
              <a:off x="7833700" y="3951525"/>
              <a:ext cx="62625" cy="76500"/>
            </a:xfrm>
            <a:custGeom>
              <a:avLst/>
              <a:gdLst/>
              <a:ahLst/>
              <a:cxnLst/>
              <a:rect l="l" t="t" r="r" b="b"/>
              <a:pathLst>
                <a:path w="2505" h="3060" extrusionOk="0">
                  <a:moveTo>
                    <a:pt x="1501" y="1"/>
                  </a:moveTo>
                  <a:cubicBezTo>
                    <a:pt x="1426" y="1"/>
                    <a:pt x="1350" y="10"/>
                    <a:pt x="1274" y="29"/>
                  </a:cubicBezTo>
                  <a:lnTo>
                    <a:pt x="879" y="336"/>
                  </a:lnTo>
                  <a:lnTo>
                    <a:pt x="835" y="468"/>
                  </a:lnTo>
                  <a:lnTo>
                    <a:pt x="791" y="468"/>
                  </a:lnTo>
                  <a:cubicBezTo>
                    <a:pt x="660" y="644"/>
                    <a:pt x="528" y="863"/>
                    <a:pt x="484" y="1083"/>
                  </a:cubicBezTo>
                  <a:lnTo>
                    <a:pt x="308" y="1258"/>
                  </a:lnTo>
                  <a:lnTo>
                    <a:pt x="132" y="1566"/>
                  </a:lnTo>
                  <a:lnTo>
                    <a:pt x="89" y="1698"/>
                  </a:lnTo>
                  <a:cubicBezTo>
                    <a:pt x="45" y="1873"/>
                    <a:pt x="1" y="2049"/>
                    <a:pt x="45" y="2225"/>
                  </a:cubicBezTo>
                  <a:lnTo>
                    <a:pt x="308" y="2708"/>
                  </a:lnTo>
                  <a:lnTo>
                    <a:pt x="660" y="2927"/>
                  </a:lnTo>
                  <a:lnTo>
                    <a:pt x="835" y="3015"/>
                  </a:lnTo>
                  <a:cubicBezTo>
                    <a:pt x="923" y="3045"/>
                    <a:pt x="1021" y="3059"/>
                    <a:pt x="1120" y="3059"/>
                  </a:cubicBezTo>
                  <a:cubicBezTo>
                    <a:pt x="1318" y="3059"/>
                    <a:pt x="1523" y="3001"/>
                    <a:pt x="1670" y="2884"/>
                  </a:cubicBezTo>
                  <a:lnTo>
                    <a:pt x="1977" y="2532"/>
                  </a:lnTo>
                  <a:lnTo>
                    <a:pt x="2065" y="2225"/>
                  </a:lnTo>
                  <a:lnTo>
                    <a:pt x="2065" y="2049"/>
                  </a:lnTo>
                  <a:lnTo>
                    <a:pt x="2372" y="1742"/>
                  </a:lnTo>
                  <a:lnTo>
                    <a:pt x="2504" y="1346"/>
                  </a:lnTo>
                  <a:lnTo>
                    <a:pt x="2460" y="775"/>
                  </a:lnTo>
                  <a:cubicBezTo>
                    <a:pt x="2385" y="324"/>
                    <a:pt x="1955" y="1"/>
                    <a:pt x="1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28;p2">
              <a:extLst>
                <a:ext uri="{FF2B5EF4-FFF2-40B4-BE49-F238E27FC236}">
                  <a16:creationId xmlns:a16="http://schemas.microsoft.com/office/drawing/2014/main" id="{9C4FB570-4FED-410E-A477-6B552881ADDC}"/>
                </a:ext>
              </a:extLst>
            </p:cNvPr>
            <p:cNvSpPr/>
            <p:nvPr/>
          </p:nvSpPr>
          <p:spPr>
            <a:xfrm>
              <a:off x="7645950" y="4255675"/>
              <a:ext cx="34050" cy="40925"/>
            </a:xfrm>
            <a:custGeom>
              <a:avLst/>
              <a:gdLst/>
              <a:ahLst/>
              <a:cxnLst/>
              <a:rect l="l" t="t" r="r" b="b"/>
              <a:pathLst>
                <a:path w="1362" h="1637" extrusionOk="0">
                  <a:moveTo>
                    <a:pt x="706" y="1"/>
                  </a:moveTo>
                  <a:cubicBezTo>
                    <a:pt x="504" y="1"/>
                    <a:pt x="313" y="111"/>
                    <a:pt x="176" y="249"/>
                  </a:cubicBezTo>
                  <a:cubicBezTo>
                    <a:pt x="0" y="512"/>
                    <a:pt x="0" y="819"/>
                    <a:pt x="88" y="1127"/>
                  </a:cubicBezTo>
                  <a:cubicBezTo>
                    <a:pt x="176" y="1347"/>
                    <a:pt x="308" y="1522"/>
                    <a:pt x="527" y="1610"/>
                  </a:cubicBezTo>
                  <a:cubicBezTo>
                    <a:pt x="591" y="1626"/>
                    <a:pt x="662" y="1636"/>
                    <a:pt x="733" y="1636"/>
                  </a:cubicBezTo>
                  <a:cubicBezTo>
                    <a:pt x="858" y="1636"/>
                    <a:pt x="987" y="1606"/>
                    <a:pt x="1098" y="1522"/>
                  </a:cubicBezTo>
                  <a:lnTo>
                    <a:pt x="1186" y="1390"/>
                  </a:lnTo>
                  <a:lnTo>
                    <a:pt x="1274" y="1171"/>
                  </a:lnTo>
                  <a:lnTo>
                    <a:pt x="1230" y="1171"/>
                  </a:lnTo>
                  <a:lnTo>
                    <a:pt x="1362" y="951"/>
                  </a:lnTo>
                  <a:lnTo>
                    <a:pt x="1362" y="644"/>
                  </a:lnTo>
                  <a:lnTo>
                    <a:pt x="1318" y="424"/>
                  </a:lnTo>
                  <a:lnTo>
                    <a:pt x="1230" y="292"/>
                  </a:lnTo>
                  <a:lnTo>
                    <a:pt x="1010" y="117"/>
                  </a:lnTo>
                  <a:lnTo>
                    <a:pt x="879" y="29"/>
                  </a:lnTo>
                  <a:cubicBezTo>
                    <a:pt x="821" y="10"/>
                    <a:pt x="763" y="1"/>
                    <a:pt x="7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9;p2">
              <a:extLst>
                <a:ext uri="{FF2B5EF4-FFF2-40B4-BE49-F238E27FC236}">
                  <a16:creationId xmlns:a16="http://schemas.microsoft.com/office/drawing/2014/main" id="{069D8D5A-6B03-418F-B4CB-37FEA946A6CF}"/>
                </a:ext>
              </a:extLst>
            </p:cNvPr>
            <p:cNvSpPr/>
            <p:nvPr/>
          </p:nvSpPr>
          <p:spPr>
            <a:xfrm>
              <a:off x="7336300" y="4122425"/>
              <a:ext cx="62600" cy="65900"/>
            </a:xfrm>
            <a:custGeom>
              <a:avLst/>
              <a:gdLst/>
              <a:ahLst/>
              <a:cxnLst/>
              <a:rect l="l" t="t" r="r" b="b"/>
              <a:pathLst>
                <a:path w="2504" h="2636" extrusionOk="0">
                  <a:moveTo>
                    <a:pt x="1142" y="0"/>
                  </a:moveTo>
                  <a:cubicBezTo>
                    <a:pt x="396" y="264"/>
                    <a:pt x="0" y="1099"/>
                    <a:pt x="220" y="1889"/>
                  </a:cubicBezTo>
                  <a:cubicBezTo>
                    <a:pt x="308" y="2065"/>
                    <a:pt x="439" y="2284"/>
                    <a:pt x="571" y="2416"/>
                  </a:cubicBezTo>
                  <a:lnTo>
                    <a:pt x="879" y="2592"/>
                  </a:lnTo>
                  <a:lnTo>
                    <a:pt x="1142" y="2636"/>
                  </a:lnTo>
                  <a:lnTo>
                    <a:pt x="1450" y="2636"/>
                  </a:lnTo>
                  <a:lnTo>
                    <a:pt x="2021" y="2416"/>
                  </a:lnTo>
                  <a:lnTo>
                    <a:pt x="2372" y="2065"/>
                  </a:lnTo>
                  <a:lnTo>
                    <a:pt x="2504" y="1713"/>
                  </a:lnTo>
                  <a:lnTo>
                    <a:pt x="2504" y="1230"/>
                  </a:lnTo>
                  <a:lnTo>
                    <a:pt x="2284" y="528"/>
                  </a:lnTo>
                  <a:lnTo>
                    <a:pt x="1933" y="132"/>
                  </a:lnTo>
                  <a:lnTo>
                    <a:pt x="16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30;p2">
              <a:extLst>
                <a:ext uri="{FF2B5EF4-FFF2-40B4-BE49-F238E27FC236}">
                  <a16:creationId xmlns:a16="http://schemas.microsoft.com/office/drawing/2014/main" id="{E4BCC6AF-214C-44DB-9ACB-B9A6916D6044}"/>
                </a:ext>
              </a:extLst>
            </p:cNvPr>
            <p:cNvSpPr/>
            <p:nvPr/>
          </p:nvSpPr>
          <p:spPr>
            <a:xfrm>
              <a:off x="7710725" y="3983650"/>
              <a:ext cx="62600" cy="63025"/>
            </a:xfrm>
            <a:custGeom>
              <a:avLst/>
              <a:gdLst/>
              <a:ahLst/>
              <a:cxnLst/>
              <a:rect l="l" t="t" r="r" b="b"/>
              <a:pathLst>
                <a:path w="2504" h="2521" extrusionOk="0">
                  <a:moveTo>
                    <a:pt x="1210" y="1"/>
                  </a:moveTo>
                  <a:cubicBezTo>
                    <a:pt x="900" y="1"/>
                    <a:pt x="594" y="99"/>
                    <a:pt x="352" y="281"/>
                  </a:cubicBezTo>
                  <a:lnTo>
                    <a:pt x="132" y="632"/>
                  </a:lnTo>
                  <a:lnTo>
                    <a:pt x="0" y="940"/>
                  </a:lnTo>
                  <a:lnTo>
                    <a:pt x="44" y="1511"/>
                  </a:lnTo>
                  <a:cubicBezTo>
                    <a:pt x="220" y="2082"/>
                    <a:pt x="791" y="2521"/>
                    <a:pt x="1406" y="2521"/>
                  </a:cubicBezTo>
                  <a:lnTo>
                    <a:pt x="1494" y="2521"/>
                  </a:lnTo>
                  <a:lnTo>
                    <a:pt x="1889" y="2389"/>
                  </a:lnTo>
                  <a:lnTo>
                    <a:pt x="2153" y="2213"/>
                  </a:lnTo>
                  <a:lnTo>
                    <a:pt x="2416" y="1862"/>
                  </a:lnTo>
                  <a:cubicBezTo>
                    <a:pt x="2504" y="1555"/>
                    <a:pt x="2504" y="1247"/>
                    <a:pt x="2416" y="896"/>
                  </a:cubicBezTo>
                  <a:cubicBezTo>
                    <a:pt x="2284" y="544"/>
                    <a:pt x="1977" y="237"/>
                    <a:pt x="1626" y="61"/>
                  </a:cubicBezTo>
                  <a:cubicBezTo>
                    <a:pt x="1490" y="20"/>
                    <a:pt x="1349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31;p2">
              <a:extLst>
                <a:ext uri="{FF2B5EF4-FFF2-40B4-BE49-F238E27FC236}">
                  <a16:creationId xmlns:a16="http://schemas.microsoft.com/office/drawing/2014/main" id="{C1A17320-C80D-4114-B005-DC8BE2F3FC76}"/>
                </a:ext>
              </a:extLst>
            </p:cNvPr>
            <p:cNvSpPr/>
            <p:nvPr/>
          </p:nvSpPr>
          <p:spPr>
            <a:xfrm>
              <a:off x="8402500" y="3974200"/>
              <a:ext cx="32950" cy="40650"/>
            </a:xfrm>
            <a:custGeom>
              <a:avLst/>
              <a:gdLst/>
              <a:ahLst/>
              <a:cxnLst/>
              <a:rect l="l" t="t" r="r" b="b"/>
              <a:pathLst>
                <a:path w="1318" h="1626" extrusionOk="0">
                  <a:moveTo>
                    <a:pt x="527" y="0"/>
                  </a:moveTo>
                  <a:lnTo>
                    <a:pt x="176" y="88"/>
                  </a:lnTo>
                  <a:cubicBezTo>
                    <a:pt x="0" y="351"/>
                    <a:pt x="0" y="659"/>
                    <a:pt x="176" y="922"/>
                  </a:cubicBezTo>
                  <a:cubicBezTo>
                    <a:pt x="220" y="1054"/>
                    <a:pt x="264" y="1186"/>
                    <a:pt x="264" y="1318"/>
                  </a:cubicBezTo>
                  <a:lnTo>
                    <a:pt x="615" y="1625"/>
                  </a:lnTo>
                  <a:lnTo>
                    <a:pt x="1274" y="1362"/>
                  </a:lnTo>
                  <a:lnTo>
                    <a:pt x="1318" y="878"/>
                  </a:lnTo>
                  <a:cubicBezTo>
                    <a:pt x="1186" y="747"/>
                    <a:pt x="1054" y="615"/>
                    <a:pt x="966" y="483"/>
                  </a:cubicBezTo>
                  <a:cubicBezTo>
                    <a:pt x="835" y="264"/>
                    <a:pt x="703" y="88"/>
                    <a:pt x="5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32;p2">
              <a:extLst>
                <a:ext uri="{FF2B5EF4-FFF2-40B4-BE49-F238E27FC236}">
                  <a16:creationId xmlns:a16="http://schemas.microsoft.com/office/drawing/2014/main" id="{6962682A-7578-4E8E-A2BA-33E1B37906D4}"/>
                </a:ext>
              </a:extLst>
            </p:cNvPr>
            <p:cNvSpPr/>
            <p:nvPr/>
          </p:nvSpPr>
          <p:spPr>
            <a:xfrm>
              <a:off x="6748850" y="4110350"/>
              <a:ext cx="8800" cy="20875"/>
            </a:xfrm>
            <a:custGeom>
              <a:avLst/>
              <a:gdLst/>
              <a:ahLst/>
              <a:cxnLst/>
              <a:rect l="l" t="t" r="r" b="b"/>
              <a:pathLst>
                <a:path w="352" h="835" extrusionOk="0">
                  <a:moveTo>
                    <a:pt x="0" y="0"/>
                  </a:moveTo>
                  <a:lnTo>
                    <a:pt x="88" y="835"/>
                  </a:lnTo>
                  <a:lnTo>
                    <a:pt x="308" y="527"/>
                  </a:lnTo>
                  <a:cubicBezTo>
                    <a:pt x="352" y="440"/>
                    <a:pt x="352" y="352"/>
                    <a:pt x="352" y="2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33;p2">
              <a:extLst>
                <a:ext uri="{FF2B5EF4-FFF2-40B4-BE49-F238E27FC236}">
                  <a16:creationId xmlns:a16="http://schemas.microsoft.com/office/drawing/2014/main" id="{FAA2E1A4-96D0-4706-BC9D-8695AF090993}"/>
                </a:ext>
              </a:extLst>
            </p:cNvPr>
            <p:cNvSpPr/>
            <p:nvPr/>
          </p:nvSpPr>
          <p:spPr>
            <a:xfrm>
              <a:off x="7533950" y="3731525"/>
              <a:ext cx="51625" cy="53875"/>
            </a:xfrm>
            <a:custGeom>
              <a:avLst/>
              <a:gdLst/>
              <a:ahLst/>
              <a:cxnLst/>
              <a:rect l="l" t="t" r="r" b="b"/>
              <a:pathLst>
                <a:path w="2065" h="2155" extrusionOk="0">
                  <a:moveTo>
                    <a:pt x="791" y="0"/>
                  </a:moveTo>
                  <a:lnTo>
                    <a:pt x="615" y="44"/>
                  </a:lnTo>
                  <a:lnTo>
                    <a:pt x="264" y="352"/>
                  </a:lnTo>
                  <a:lnTo>
                    <a:pt x="88" y="791"/>
                  </a:lnTo>
                  <a:cubicBezTo>
                    <a:pt x="0" y="967"/>
                    <a:pt x="0" y="1142"/>
                    <a:pt x="0" y="1318"/>
                  </a:cubicBezTo>
                  <a:lnTo>
                    <a:pt x="264" y="1801"/>
                  </a:lnTo>
                  <a:lnTo>
                    <a:pt x="615" y="2021"/>
                  </a:lnTo>
                  <a:lnTo>
                    <a:pt x="791" y="2109"/>
                  </a:lnTo>
                  <a:cubicBezTo>
                    <a:pt x="900" y="2140"/>
                    <a:pt x="1009" y="2154"/>
                    <a:pt x="1115" y="2154"/>
                  </a:cubicBezTo>
                  <a:cubicBezTo>
                    <a:pt x="1310" y="2154"/>
                    <a:pt x="1499" y="2106"/>
                    <a:pt x="1669" y="2021"/>
                  </a:cubicBezTo>
                  <a:lnTo>
                    <a:pt x="1933" y="1669"/>
                  </a:lnTo>
                  <a:lnTo>
                    <a:pt x="2064" y="1318"/>
                  </a:lnTo>
                  <a:lnTo>
                    <a:pt x="2064" y="879"/>
                  </a:lnTo>
                  <a:lnTo>
                    <a:pt x="1933" y="527"/>
                  </a:lnTo>
                  <a:lnTo>
                    <a:pt x="1581" y="132"/>
                  </a:lnTo>
                  <a:lnTo>
                    <a:pt x="12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34;p2">
              <a:extLst>
                <a:ext uri="{FF2B5EF4-FFF2-40B4-BE49-F238E27FC236}">
                  <a16:creationId xmlns:a16="http://schemas.microsoft.com/office/drawing/2014/main" id="{F4E8C2D3-2F4F-4280-8A57-A90BD826978D}"/>
                </a:ext>
              </a:extLst>
            </p:cNvPr>
            <p:cNvSpPr/>
            <p:nvPr/>
          </p:nvSpPr>
          <p:spPr>
            <a:xfrm>
              <a:off x="7698650" y="3630500"/>
              <a:ext cx="54925" cy="59325"/>
            </a:xfrm>
            <a:custGeom>
              <a:avLst/>
              <a:gdLst/>
              <a:ahLst/>
              <a:cxnLst/>
              <a:rect l="l" t="t" r="r" b="b"/>
              <a:pathLst>
                <a:path w="2197" h="2373" extrusionOk="0">
                  <a:moveTo>
                    <a:pt x="967" y="1"/>
                  </a:moveTo>
                  <a:lnTo>
                    <a:pt x="615" y="88"/>
                  </a:lnTo>
                  <a:lnTo>
                    <a:pt x="396" y="264"/>
                  </a:lnTo>
                  <a:lnTo>
                    <a:pt x="176" y="528"/>
                  </a:lnTo>
                  <a:cubicBezTo>
                    <a:pt x="0" y="835"/>
                    <a:pt x="0" y="1186"/>
                    <a:pt x="132" y="1494"/>
                  </a:cubicBezTo>
                  <a:cubicBezTo>
                    <a:pt x="264" y="1889"/>
                    <a:pt x="571" y="2197"/>
                    <a:pt x="923" y="2372"/>
                  </a:cubicBezTo>
                  <a:lnTo>
                    <a:pt x="1362" y="2372"/>
                  </a:lnTo>
                  <a:lnTo>
                    <a:pt x="1713" y="2241"/>
                  </a:lnTo>
                  <a:lnTo>
                    <a:pt x="2021" y="1933"/>
                  </a:lnTo>
                  <a:cubicBezTo>
                    <a:pt x="2196" y="1582"/>
                    <a:pt x="2196" y="1186"/>
                    <a:pt x="2109" y="835"/>
                  </a:cubicBezTo>
                  <a:cubicBezTo>
                    <a:pt x="1933" y="308"/>
                    <a:pt x="1494" y="1"/>
                    <a:pt x="9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35;p2">
              <a:extLst>
                <a:ext uri="{FF2B5EF4-FFF2-40B4-BE49-F238E27FC236}">
                  <a16:creationId xmlns:a16="http://schemas.microsoft.com/office/drawing/2014/main" id="{80D857B2-4D30-4928-9350-1F0C3B58CF68}"/>
                </a:ext>
              </a:extLst>
            </p:cNvPr>
            <p:cNvSpPr/>
            <p:nvPr/>
          </p:nvSpPr>
          <p:spPr>
            <a:xfrm>
              <a:off x="8115900" y="3550350"/>
              <a:ext cx="24175" cy="31600"/>
            </a:xfrm>
            <a:custGeom>
              <a:avLst/>
              <a:gdLst/>
              <a:ahLst/>
              <a:cxnLst/>
              <a:rect l="l" t="t" r="r" b="b"/>
              <a:pathLst>
                <a:path w="967" h="1264" extrusionOk="0">
                  <a:moveTo>
                    <a:pt x="615" y="0"/>
                  </a:moveTo>
                  <a:cubicBezTo>
                    <a:pt x="440" y="0"/>
                    <a:pt x="264" y="132"/>
                    <a:pt x="176" y="308"/>
                  </a:cubicBezTo>
                  <a:cubicBezTo>
                    <a:pt x="1" y="615"/>
                    <a:pt x="88" y="1010"/>
                    <a:pt x="396" y="1230"/>
                  </a:cubicBezTo>
                  <a:cubicBezTo>
                    <a:pt x="440" y="1252"/>
                    <a:pt x="495" y="1263"/>
                    <a:pt x="550" y="1263"/>
                  </a:cubicBezTo>
                  <a:cubicBezTo>
                    <a:pt x="604" y="1263"/>
                    <a:pt x="659" y="1252"/>
                    <a:pt x="703" y="1230"/>
                  </a:cubicBezTo>
                  <a:lnTo>
                    <a:pt x="835" y="791"/>
                  </a:lnTo>
                  <a:cubicBezTo>
                    <a:pt x="923" y="615"/>
                    <a:pt x="967" y="440"/>
                    <a:pt x="923" y="264"/>
                  </a:cubicBezTo>
                  <a:cubicBezTo>
                    <a:pt x="879" y="220"/>
                    <a:pt x="879" y="176"/>
                    <a:pt x="835" y="132"/>
                  </a:cubicBezTo>
                  <a:lnTo>
                    <a:pt x="6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36;p2">
              <a:extLst>
                <a:ext uri="{FF2B5EF4-FFF2-40B4-BE49-F238E27FC236}">
                  <a16:creationId xmlns:a16="http://schemas.microsoft.com/office/drawing/2014/main" id="{CAD448F6-148E-44F9-B162-227DA8B79138}"/>
                </a:ext>
              </a:extLst>
            </p:cNvPr>
            <p:cNvSpPr/>
            <p:nvPr/>
          </p:nvSpPr>
          <p:spPr>
            <a:xfrm>
              <a:off x="8087350" y="3708250"/>
              <a:ext cx="36250" cy="41150"/>
            </a:xfrm>
            <a:custGeom>
              <a:avLst/>
              <a:gdLst/>
              <a:ahLst/>
              <a:cxnLst/>
              <a:rect l="l" t="t" r="r" b="b"/>
              <a:pathLst>
                <a:path w="1450" h="1646" extrusionOk="0">
                  <a:moveTo>
                    <a:pt x="735" y="1"/>
                  </a:moveTo>
                  <a:cubicBezTo>
                    <a:pt x="516" y="1"/>
                    <a:pt x="329" y="125"/>
                    <a:pt x="176" y="316"/>
                  </a:cubicBezTo>
                  <a:cubicBezTo>
                    <a:pt x="44" y="536"/>
                    <a:pt x="1" y="800"/>
                    <a:pt x="88" y="1107"/>
                  </a:cubicBezTo>
                  <a:cubicBezTo>
                    <a:pt x="132" y="1371"/>
                    <a:pt x="352" y="1546"/>
                    <a:pt x="615" y="1634"/>
                  </a:cubicBezTo>
                  <a:cubicBezTo>
                    <a:pt x="659" y="1641"/>
                    <a:pt x="703" y="1645"/>
                    <a:pt x="747" y="1645"/>
                  </a:cubicBezTo>
                  <a:cubicBezTo>
                    <a:pt x="964" y="1645"/>
                    <a:pt x="1172" y="1554"/>
                    <a:pt x="1318" y="1371"/>
                  </a:cubicBezTo>
                  <a:lnTo>
                    <a:pt x="1406" y="1239"/>
                  </a:lnTo>
                  <a:lnTo>
                    <a:pt x="1450" y="931"/>
                  </a:lnTo>
                  <a:lnTo>
                    <a:pt x="1450" y="756"/>
                  </a:lnTo>
                  <a:lnTo>
                    <a:pt x="1318" y="404"/>
                  </a:lnTo>
                  <a:lnTo>
                    <a:pt x="1230" y="273"/>
                  </a:lnTo>
                  <a:lnTo>
                    <a:pt x="1011" y="97"/>
                  </a:lnTo>
                  <a:lnTo>
                    <a:pt x="835" y="9"/>
                  </a:lnTo>
                  <a:cubicBezTo>
                    <a:pt x="801" y="3"/>
                    <a:pt x="768" y="1"/>
                    <a:pt x="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37;p2">
              <a:extLst>
                <a:ext uri="{FF2B5EF4-FFF2-40B4-BE49-F238E27FC236}">
                  <a16:creationId xmlns:a16="http://schemas.microsoft.com/office/drawing/2014/main" id="{9D2228DB-59F0-426E-BF06-B0EBEC59C131}"/>
                </a:ext>
              </a:extLst>
            </p:cNvPr>
            <p:cNvSpPr/>
            <p:nvPr/>
          </p:nvSpPr>
          <p:spPr>
            <a:xfrm>
              <a:off x="7976450" y="4524300"/>
              <a:ext cx="23075" cy="25725"/>
            </a:xfrm>
            <a:custGeom>
              <a:avLst/>
              <a:gdLst/>
              <a:ahLst/>
              <a:cxnLst/>
              <a:rect l="l" t="t" r="r" b="b"/>
              <a:pathLst>
                <a:path w="923" h="1029" extrusionOk="0">
                  <a:moveTo>
                    <a:pt x="264" y="1"/>
                  </a:moveTo>
                  <a:lnTo>
                    <a:pt x="0" y="484"/>
                  </a:lnTo>
                  <a:lnTo>
                    <a:pt x="44" y="572"/>
                  </a:lnTo>
                  <a:cubicBezTo>
                    <a:pt x="44" y="616"/>
                    <a:pt x="44" y="660"/>
                    <a:pt x="88" y="704"/>
                  </a:cubicBezTo>
                  <a:cubicBezTo>
                    <a:pt x="132" y="835"/>
                    <a:pt x="220" y="967"/>
                    <a:pt x="352" y="1011"/>
                  </a:cubicBezTo>
                  <a:cubicBezTo>
                    <a:pt x="387" y="1023"/>
                    <a:pt x="426" y="1028"/>
                    <a:pt x="465" y="1028"/>
                  </a:cubicBezTo>
                  <a:cubicBezTo>
                    <a:pt x="571" y="1028"/>
                    <a:pt x="683" y="987"/>
                    <a:pt x="747" y="923"/>
                  </a:cubicBezTo>
                  <a:lnTo>
                    <a:pt x="835" y="791"/>
                  </a:lnTo>
                  <a:cubicBezTo>
                    <a:pt x="879" y="660"/>
                    <a:pt x="923" y="528"/>
                    <a:pt x="879" y="396"/>
                  </a:cubicBezTo>
                  <a:cubicBezTo>
                    <a:pt x="747" y="89"/>
                    <a:pt x="396" y="45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38;p2">
              <a:extLst>
                <a:ext uri="{FF2B5EF4-FFF2-40B4-BE49-F238E27FC236}">
                  <a16:creationId xmlns:a16="http://schemas.microsoft.com/office/drawing/2014/main" id="{F3DF743D-F633-4264-823C-4E3CCB39BC81}"/>
                </a:ext>
              </a:extLst>
            </p:cNvPr>
            <p:cNvSpPr/>
            <p:nvPr/>
          </p:nvSpPr>
          <p:spPr>
            <a:xfrm>
              <a:off x="7600925" y="3449200"/>
              <a:ext cx="62600" cy="60550"/>
            </a:xfrm>
            <a:custGeom>
              <a:avLst/>
              <a:gdLst/>
              <a:ahLst/>
              <a:cxnLst/>
              <a:rect l="l" t="t" r="r" b="b"/>
              <a:pathLst>
                <a:path w="2504" h="2422" extrusionOk="0">
                  <a:moveTo>
                    <a:pt x="1169" y="1"/>
                  </a:moveTo>
                  <a:cubicBezTo>
                    <a:pt x="722" y="1"/>
                    <a:pt x="295" y="257"/>
                    <a:pt x="132" y="664"/>
                  </a:cubicBezTo>
                  <a:lnTo>
                    <a:pt x="0" y="1016"/>
                  </a:lnTo>
                  <a:lnTo>
                    <a:pt x="0" y="1279"/>
                  </a:lnTo>
                  <a:lnTo>
                    <a:pt x="132" y="1631"/>
                  </a:lnTo>
                  <a:cubicBezTo>
                    <a:pt x="352" y="2026"/>
                    <a:pt x="747" y="2333"/>
                    <a:pt x="1230" y="2421"/>
                  </a:cubicBezTo>
                  <a:lnTo>
                    <a:pt x="1581" y="2421"/>
                  </a:lnTo>
                  <a:lnTo>
                    <a:pt x="1845" y="2333"/>
                  </a:lnTo>
                  <a:lnTo>
                    <a:pt x="2152" y="2158"/>
                  </a:lnTo>
                  <a:cubicBezTo>
                    <a:pt x="2416" y="1806"/>
                    <a:pt x="2504" y="1323"/>
                    <a:pt x="2372" y="884"/>
                  </a:cubicBezTo>
                  <a:cubicBezTo>
                    <a:pt x="2196" y="401"/>
                    <a:pt x="1801" y="49"/>
                    <a:pt x="1274" y="6"/>
                  </a:cubicBezTo>
                  <a:cubicBezTo>
                    <a:pt x="1239" y="2"/>
                    <a:pt x="1204" y="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9;p2">
              <a:extLst>
                <a:ext uri="{FF2B5EF4-FFF2-40B4-BE49-F238E27FC236}">
                  <a16:creationId xmlns:a16="http://schemas.microsoft.com/office/drawing/2014/main" id="{CF4300B4-4204-4737-AF44-92A35BA90EE3}"/>
                </a:ext>
              </a:extLst>
            </p:cNvPr>
            <p:cNvSpPr/>
            <p:nvPr/>
          </p:nvSpPr>
          <p:spPr>
            <a:xfrm>
              <a:off x="7033225" y="4108150"/>
              <a:ext cx="42850" cy="43675"/>
            </a:xfrm>
            <a:custGeom>
              <a:avLst/>
              <a:gdLst/>
              <a:ahLst/>
              <a:cxnLst/>
              <a:rect l="l" t="t" r="r" b="b"/>
              <a:pathLst>
                <a:path w="1714" h="1747" extrusionOk="0">
                  <a:moveTo>
                    <a:pt x="835" y="0"/>
                  </a:moveTo>
                  <a:cubicBezTo>
                    <a:pt x="616" y="44"/>
                    <a:pt x="440" y="176"/>
                    <a:pt x="308" y="352"/>
                  </a:cubicBezTo>
                  <a:lnTo>
                    <a:pt x="220" y="440"/>
                  </a:lnTo>
                  <a:lnTo>
                    <a:pt x="45" y="747"/>
                  </a:lnTo>
                  <a:lnTo>
                    <a:pt x="1" y="1011"/>
                  </a:lnTo>
                  <a:cubicBezTo>
                    <a:pt x="1" y="1055"/>
                    <a:pt x="45" y="1099"/>
                    <a:pt x="45" y="1142"/>
                  </a:cubicBezTo>
                  <a:cubicBezTo>
                    <a:pt x="133" y="1406"/>
                    <a:pt x="264" y="1582"/>
                    <a:pt x="484" y="1670"/>
                  </a:cubicBezTo>
                  <a:cubicBezTo>
                    <a:pt x="605" y="1721"/>
                    <a:pt x="733" y="1746"/>
                    <a:pt x="863" y="1746"/>
                  </a:cubicBezTo>
                  <a:cubicBezTo>
                    <a:pt x="1062" y="1746"/>
                    <a:pt x="1264" y="1688"/>
                    <a:pt x="1450" y="1582"/>
                  </a:cubicBezTo>
                  <a:lnTo>
                    <a:pt x="1582" y="1406"/>
                  </a:lnTo>
                  <a:lnTo>
                    <a:pt x="1714" y="1055"/>
                  </a:lnTo>
                  <a:lnTo>
                    <a:pt x="1714" y="791"/>
                  </a:lnTo>
                  <a:lnTo>
                    <a:pt x="1714" y="747"/>
                  </a:lnTo>
                  <a:cubicBezTo>
                    <a:pt x="1670" y="440"/>
                    <a:pt x="1450" y="220"/>
                    <a:pt x="1231" y="44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40;p2">
              <a:extLst>
                <a:ext uri="{FF2B5EF4-FFF2-40B4-BE49-F238E27FC236}">
                  <a16:creationId xmlns:a16="http://schemas.microsoft.com/office/drawing/2014/main" id="{1DC3B2F0-C9DB-47D4-B311-42EF164F2933}"/>
                </a:ext>
              </a:extLst>
            </p:cNvPr>
            <p:cNvSpPr/>
            <p:nvPr/>
          </p:nvSpPr>
          <p:spPr>
            <a:xfrm>
              <a:off x="7384600" y="3745800"/>
              <a:ext cx="50550" cy="56500"/>
            </a:xfrm>
            <a:custGeom>
              <a:avLst/>
              <a:gdLst/>
              <a:ahLst/>
              <a:cxnLst/>
              <a:rect l="l" t="t" r="r" b="b"/>
              <a:pathLst>
                <a:path w="2022" h="2260" extrusionOk="0">
                  <a:moveTo>
                    <a:pt x="791" y="0"/>
                  </a:moveTo>
                  <a:lnTo>
                    <a:pt x="484" y="132"/>
                  </a:lnTo>
                  <a:lnTo>
                    <a:pt x="133" y="527"/>
                  </a:lnTo>
                  <a:lnTo>
                    <a:pt x="1" y="923"/>
                  </a:lnTo>
                  <a:lnTo>
                    <a:pt x="45" y="1450"/>
                  </a:lnTo>
                  <a:cubicBezTo>
                    <a:pt x="285" y="2137"/>
                    <a:pt x="740" y="2260"/>
                    <a:pt x="1011" y="2260"/>
                  </a:cubicBezTo>
                  <a:cubicBezTo>
                    <a:pt x="1087" y="2260"/>
                    <a:pt x="1148" y="2250"/>
                    <a:pt x="1187" y="2240"/>
                  </a:cubicBezTo>
                  <a:lnTo>
                    <a:pt x="1582" y="1933"/>
                  </a:lnTo>
                  <a:lnTo>
                    <a:pt x="1845" y="1494"/>
                  </a:lnTo>
                  <a:cubicBezTo>
                    <a:pt x="1977" y="1274"/>
                    <a:pt x="2021" y="1054"/>
                    <a:pt x="1977" y="791"/>
                  </a:cubicBezTo>
                  <a:lnTo>
                    <a:pt x="1714" y="308"/>
                  </a:lnTo>
                  <a:lnTo>
                    <a:pt x="1362" y="44"/>
                  </a:lnTo>
                  <a:lnTo>
                    <a:pt x="7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41;p2">
              <a:extLst>
                <a:ext uri="{FF2B5EF4-FFF2-40B4-BE49-F238E27FC236}">
                  <a16:creationId xmlns:a16="http://schemas.microsoft.com/office/drawing/2014/main" id="{73B83EFA-8A81-40F2-AC54-67D541469A63}"/>
                </a:ext>
              </a:extLst>
            </p:cNvPr>
            <p:cNvSpPr/>
            <p:nvPr/>
          </p:nvSpPr>
          <p:spPr>
            <a:xfrm>
              <a:off x="7179275" y="3422925"/>
              <a:ext cx="59325" cy="65950"/>
            </a:xfrm>
            <a:custGeom>
              <a:avLst/>
              <a:gdLst/>
              <a:ahLst/>
              <a:cxnLst/>
              <a:rect l="l" t="t" r="r" b="b"/>
              <a:pathLst>
                <a:path w="2373" h="2638" extrusionOk="0">
                  <a:moveTo>
                    <a:pt x="1012" y="0"/>
                  </a:moveTo>
                  <a:cubicBezTo>
                    <a:pt x="814" y="0"/>
                    <a:pt x="613" y="54"/>
                    <a:pt x="440" y="178"/>
                  </a:cubicBezTo>
                  <a:lnTo>
                    <a:pt x="176" y="486"/>
                  </a:lnTo>
                  <a:lnTo>
                    <a:pt x="44" y="793"/>
                  </a:lnTo>
                  <a:lnTo>
                    <a:pt x="0" y="1232"/>
                  </a:lnTo>
                  <a:cubicBezTo>
                    <a:pt x="0" y="1320"/>
                    <a:pt x="44" y="1452"/>
                    <a:pt x="88" y="1540"/>
                  </a:cubicBezTo>
                  <a:cubicBezTo>
                    <a:pt x="220" y="2198"/>
                    <a:pt x="791" y="2638"/>
                    <a:pt x="1494" y="2638"/>
                  </a:cubicBezTo>
                  <a:lnTo>
                    <a:pt x="1801" y="2506"/>
                  </a:lnTo>
                  <a:lnTo>
                    <a:pt x="2021" y="2286"/>
                  </a:lnTo>
                  <a:lnTo>
                    <a:pt x="2240" y="2023"/>
                  </a:lnTo>
                  <a:cubicBezTo>
                    <a:pt x="2372" y="1671"/>
                    <a:pt x="2372" y="1320"/>
                    <a:pt x="2240" y="969"/>
                  </a:cubicBezTo>
                  <a:cubicBezTo>
                    <a:pt x="2109" y="573"/>
                    <a:pt x="1845" y="266"/>
                    <a:pt x="1450" y="90"/>
                  </a:cubicBezTo>
                  <a:cubicBezTo>
                    <a:pt x="1316" y="33"/>
                    <a:pt x="1165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42;p2">
              <a:extLst>
                <a:ext uri="{FF2B5EF4-FFF2-40B4-BE49-F238E27FC236}">
                  <a16:creationId xmlns:a16="http://schemas.microsoft.com/office/drawing/2014/main" id="{2789397C-EA8F-4C88-9723-EDF8A946E343}"/>
                </a:ext>
              </a:extLst>
            </p:cNvPr>
            <p:cNvSpPr/>
            <p:nvPr/>
          </p:nvSpPr>
          <p:spPr>
            <a:xfrm>
              <a:off x="8043425" y="4164150"/>
              <a:ext cx="36275" cy="38450"/>
            </a:xfrm>
            <a:custGeom>
              <a:avLst/>
              <a:gdLst/>
              <a:ahLst/>
              <a:cxnLst/>
              <a:rect l="l" t="t" r="r" b="b"/>
              <a:pathLst>
                <a:path w="1451" h="1538" extrusionOk="0">
                  <a:moveTo>
                    <a:pt x="528" y="0"/>
                  </a:moveTo>
                  <a:lnTo>
                    <a:pt x="352" y="132"/>
                  </a:lnTo>
                  <a:lnTo>
                    <a:pt x="89" y="571"/>
                  </a:lnTo>
                  <a:cubicBezTo>
                    <a:pt x="45" y="703"/>
                    <a:pt x="1" y="835"/>
                    <a:pt x="45" y="967"/>
                  </a:cubicBezTo>
                  <a:lnTo>
                    <a:pt x="176" y="1186"/>
                  </a:lnTo>
                  <a:lnTo>
                    <a:pt x="528" y="1494"/>
                  </a:lnTo>
                  <a:cubicBezTo>
                    <a:pt x="660" y="1538"/>
                    <a:pt x="791" y="1538"/>
                    <a:pt x="923" y="1538"/>
                  </a:cubicBezTo>
                  <a:lnTo>
                    <a:pt x="1143" y="1362"/>
                  </a:lnTo>
                  <a:lnTo>
                    <a:pt x="1362" y="967"/>
                  </a:lnTo>
                  <a:cubicBezTo>
                    <a:pt x="1406" y="835"/>
                    <a:pt x="1450" y="703"/>
                    <a:pt x="1450" y="571"/>
                  </a:cubicBezTo>
                  <a:lnTo>
                    <a:pt x="1318" y="352"/>
                  </a:lnTo>
                  <a:lnTo>
                    <a:pt x="923" y="44"/>
                  </a:lnTo>
                  <a:cubicBezTo>
                    <a:pt x="791" y="0"/>
                    <a:pt x="660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43;p2">
              <a:extLst>
                <a:ext uri="{FF2B5EF4-FFF2-40B4-BE49-F238E27FC236}">
                  <a16:creationId xmlns:a16="http://schemas.microsoft.com/office/drawing/2014/main" id="{54AD0AA8-F161-4E88-9236-5846EA1C3771}"/>
                </a:ext>
              </a:extLst>
            </p:cNvPr>
            <p:cNvSpPr/>
            <p:nvPr/>
          </p:nvSpPr>
          <p:spPr>
            <a:xfrm>
              <a:off x="7143050" y="4525825"/>
              <a:ext cx="28550" cy="23075"/>
            </a:xfrm>
            <a:custGeom>
              <a:avLst/>
              <a:gdLst/>
              <a:ahLst/>
              <a:cxnLst/>
              <a:rect l="l" t="t" r="r" b="b"/>
              <a:pathLst>
                <a:path w="1142" h="923" extrusionOk="0">
                  <a:moveTo>
                    <a:pt x="626" y="1"/>
                  </a:moveTo>
                  <a:cubicBezTo>
                    <a:pt x="565" y="1"/>
                    <a:pt x="502" y="10"/>
                    <a:pt x="439" y="28"/>
                  </a:cubicBezTo>
                  <a:cubicBezTo>
                    <a:pt x="176" y="115"/>
                    <a:pt x="0" y="423"/>
                    <a:pt x="88" y="686"/>
                  </a:cubicBezTo>
                  <a:lnTo>
                    <a:pt x="264" y="906"/>
                  </a:lnTo>
                  <a:cubicBezTo>
                    <a:pt x="329" y="917"/>
                    <a:pt x="398" y="923"/>
                    <a:pt x="467" y="923"/>
                  </a:cubicBezTo>
                  <a:cubicBezTo>
                    <a:pt x="675" y="923"/>
                    <a:pt x="889" y="873"/>
                    <a:pt x="1054" y="774"/>
                  </a:cubicBezTo>
                  <a:lnTo>
                    <a:pt x="1142" y="467"/>
                  </a:lnTo>
                  <a:lnTo>
                    <a:pt x="1142" y="379"/>
                  </a:lnTo>
                  <a:cubicBezTo>
                    <a:pt x="1072" y="134"/>
                    <a:pt x="863" y="1"/>
                    <a:pt x="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44;p2">
            <a:extLst>
              <a:ext uri="{FF2B5EF4-FFF2-40B4-BE49-F238E27FC236}">
                <a16:creationId xmlns:a16="http://schemas.microsoft.com/office/drawing/2014/main" id="{15B34788-D851-4936-8B6F-F7F0F03A0729}"/>
              </a:ext>
            </a:extLst>
          </p:cNvPr>
          <p:cNvGrpSpPr/>
          <p:nvPr/>
        </p:nvGrpSpPr>
        <p:grpSpPr>
          <a:xfrm>
            <a:off x="-717935" y="-54283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36" name="Google Shape;45;p2">
              <a:extLst>
                <a:ext uri="{FF2B5EF4-FFF2-40B4-BE49-F238E27FC236}">
                  <a16:creationId xmlns:a16="http://schemas.microsoft.com/office/drawing/2014/main" id="{FA02997A-63D3-434E-A128-1E11168B0BD9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46;p2">
              <a:extLst>
                <a:ext uri="{FF2B5EF4-FFF2-40B4-BE49-F238E27FC236}">
                  <a16:creationId xmlns:a16="http://schemas.microsoft.com/office/drawing/2014/main" id="{6CEEE4E3-CB10-4945-B0A9-D0BFB56EED9F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47;p2">
              <a:extLst>
                <a:ext uri="{FF2B5EF4-FFF2-40B4-BE49-F238E27FC236}">
                  <a16:creationId xmlns:a16="http://schemas.microsoft.com/office/drawing/2014/main" id="{7EF5807C-0DE6-435B-911B-C4749A005D0A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39" name="Google Shape;48;p2">
              <a:extLst>
                <a:ext uri="{FF2B5EF4-FFF2-40B4-BE49-F238E27FC236}">
                  <a16:creationId xmlns:a16="http://schemas.microsoft.com/office/drawing/2014/main" id="{D42A2082-8091-4D59-8BA2-FAA1AE1EC449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9;p2">
              <a:extLst>
                <a:ext uri="{FF2B5EF4-FFF2-40B4-BE49-F238E27FC236}">
                  <a16:creationId xmlns:a16="http://schemas.microsoft.com/office/drawing/2014/main" id="{B2D11F74-6C31-4443-AAD3-5AC14105DA5B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50;p2">
              <a:extLst>
                <a:ext uri="{FF2B5EF4-FFF2-40B4-BE49-F238E27FC236}">
                  <a16:creationId xmlns:a16="http://schemas.microsoft.com/office/drawing/2014/main" id="{B060B199-4D7E-4958-A1F7-A5D7D7DDBDB1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51;p2">
              <a:extLst>
                <a:ext uri="{FF2B5EF4-FFF2-40B4-BE49-F238E27FC236}">
                  <a16:creationId xmlns:a16="http://schemas.microsoft.com/office/drawing/2014/main" id="{416E429A-6406-46B0-9170-B10AFA47757A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52;p2">
              <a:extLst>
                <a:ext uri="{FF2B5EF4-FFF2-40B4-BE49-F238E27FC236}">
                  <a16:creationId xmlns:a16="http://schemas.microsoft.com/office/drawing/2014/main" id="{6DC1E8C2-09E1-4F43-AD56-C97699808C8D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53;p2">
              <a:extLst>
                <a:ext uri="{FF2B5EF4-FFF2-40B4-BE49-F238E27FC236}">
                  <a16:creationId xmlns:a16="http://schemas.microsoft.com/office/drawing/2014/main" id="{E908387D-ACFE-4D68-B6B1-2BCD6376708A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54;p2">
              <a:extLst>
                <a:ext uri="{FF2B5EF4-FFF2-40B4-BE49-F238E27FC236}">
                  <a16:creationId xmlns:a16="http://schemas.microsoft.com/office/drawing/2014/main" id="{724F2B71-61E9-4997-9624-53CFED9FF76D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55;p2">
              <a:extLst>
                <a:ext uri="{FF2B5EF4-FFF2-40B4-BE49-F238E27FC236}">
                  <a16:creationId xmlns:a16="http://schemas.microsoft.com/office/drawing/2014/main" id="{112F1584-C0E9-448D-94F1-E3F8A9F015C3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56;p2">
            <a:extLst>
              <a:ext uri="{FF2B5EF4-FFF2-40B4-BE49-F238E27FC236}">
                <a16:creationId xmlns:a16="http://schemas.microsoft.com/office/drawing/2014/main" id="{B2E6AB27-B9EE-45F7-BCF7-F02097A91A41}"/>
              </a:ext>
            </a:extLst>
          </p:cNvPr>
          <p:cNvSpPr/>
          <p:nvPr/>
        </p:nvSpPr>
        <p:spPr>
          <a:xfrm rot="-6294202" flipH="1">
            <a:off x="8124386" y="-1558874"/>
            <a:ext cx="4048297" cy="4847329"/>
          </a:xfrm>
          <a:custGeom>
            <a:avLst/>
            <a:gdLst/>
            <a:ahLst/>
            <a:cxnLst/>
            <a:rect l="l" t="t" r="r" b="b"/>
            <a:pathLst>
              <a:path w="121444" h="145414" extrusionOk="0">
                <a:moveTo>
                  <a:pt x="11105" y="1"/>
                </a:moveTo>
                <a:cubicBezTo>
                  <a:pt x="7386" y="1"/>
                  <a:pt x="3657" y="718"/>
                  <a:pt x="220" y="2141"/>
                </a:cubicBezTo>
                <a:lnTo>
                  <a:pt x="0" y="16548"/>
                </a:lnTo>
                <a:cubicBezTo>
                  <a:pt x="9883" y="21028"/>
                  <a:pt x="18887" y="27045"/>
                  <a:pt x="20731" y="38640"/>
                </a:cubicBezTo>
                <a:cubicBezTo>
                  <a:pt x="21917" y="45843"/>
                  <a:pt x="18974" y="53178"/>
                  <a:pt x="19458" y="60513"/>
                </a:cubicBezTo>
                <a:cubicBezTo>
                  <a:pt x="20029" y="69825"/>
                  <a:pt x="25914" y="77643"/>
                  <a:pt x="32195" y="83924"/>
                </a:cubicBezTo>
                <a:cubicBezTo>
                  <a:pt x="38476" y="90204"/>
                  <a:pt x="45547" y="95826"/>
                  <a:pt x="49851" y="103864"/>
                </a:cubicBezTo>
                <a:cubicBezTo>
                  <a:pt x="56835" y="116821"/>
                  <a:pt x="54639" y="134917"/>
                  <a:pt x="44800" y="145414"/>
                </a:cubicBezTo>
                <a:lnTo>
                  <a:pt x="121443" y="125342"/>
                </a:lnTo>
                <a:cubicBezTo>
                  <a:pt x="119467" y="105050"/>
                  <a:pt x="106949" y="86427"/>
                  <a:pt x="89864" y="78433"/>
                </a:cubicBezTo>
                <a:cubicBezTo>
                  <a:pt x="82002" y="74744"/>
                  <a:pt x="73481" y="73251"/>
                  <a:pt x="65356" y="70396"/>
                </a:cubicBezTo>
                <a:cubicBezTo>
                  <a:pt x="57230" y="67541"/>
                  <a:pt x="49061" y="62973"/>
                  <a:pt x="44493" y="55067"/>
                </a:cubicBezTo>
                <a:cubicBezTo>
                  <a:pt x="36938" y="42110"/>
                  <a:pt x="40803" y="23795"/>
                  <a:pt x="32766" y="11233"/>
                </a:cubicBezTo>
                <a:cubicBezTo>
                  <a:pt x="27948" y="3701"/>
                  <a:pt x="19551" y="1"/>
                  <a:pt x="11105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" name="Google Shape;57;p2">
            <a:extLst>
              <a:ext uri="{FF2B5EF4-FFF2-40B4-BE49-F238E27FC236}">
                <a16:creationId xmlns:a16="http://schemas.microsoft.com/office/drawing/2014/main" id="{B0EBC73A-1931-4824-A1E9-37555B94376C}"/>
              </a:ext>
            </a:extLst>
          </p:cNvPr>
          <p:cNvGrpSpPr/>
          <p:nvPr/>
        </p:nvGrpSpPr>
        <p:grpSpPr>
          <a:xfrm>
            <a:off x="-1552694" y="2782809"/>
            <a:ext cx="4855727" cy="5597988"/>
            <a:chOff x="-670146" y="2019644"/>
            <a:chExt cx="3641795" cy="4198491"/>
          </a:xfrm>
          <a:solidFill>
            <a:srgbClr val="3E4033"/>
          </a:solidFill>
        </p:grpSpPr>
        <p:sp>
          <p:nvSpPr>
            <p:cNvPr id="49" name="Google Shape;58;p2">
              <a:extLst>
                <a:ext uri="{FF2B5EF4-FFF2-40B4-BE49-F238E27FC236}">
                  <a16:creationId xmlns:a16="http://schemas.microsoft.com/office/drawing/2014/main" id="{DF88F44C-F37B-41FB-9254-69519E2B10F3}"/>
                </a:ext>
              </a:extLst>
            </p:cNvPr>
            <p:cNvSpPr/>
            <p:nvPr/>
          </p:nvSpPr>
          <p:spPr>
            <a:xfrm>
              <a:off x="1320925" y="4289000"/>
              <a:ext cx="23100" cy="25300"/>
            </a:xfrm>
            <a:custGeom>
              <a:avLst/>
              <a:gdLst/>
              <a:ahLst/>
              <a:cxnLst/>
              <a:rect l="l" t="t" r="r" b="b"/>
              <a:pathLst>
                <a:path w="924" h="1012" extrusionOk="0">
                  <a:moveTo>
                    <a:pt x="264" y="1"/>
                  </a:moveTo>
                  <a:lnTo>
                    <a:pt x="1" y="396"/>
                  </a:lnTo>
                  <a:cubicBezTo>
                    <a:pt x="41" y="517"/>
                    <a:pt x="81" y="638"/>
                    <a:pt x="190" y="725"/>
                  </a:cubicBezTo>
                  <a:lnTo>
                    <a:pt x="190" y="725"/>
                  </a:lnTo>
                  <a:lnTo>
                    <a:pt x="440" y="1011"/>
                  </a:lnTo>
                  <a:cubicBezTo>
                    <a:pt x="616" y="1011"/>
                    <a:pt x="747" y="879"/>
                    <a:pt x="835" y="748"/>
                  </a:cubicBezTo>
                  <a:cubicBezTo>
                    <a:pt x="923" y="572"/>
                    <a:pt x="923" y="396"/>
                    <a:pt x="835" y="221"/>
                  </a:cubicBezTo>
                  <a:lnTo>
                    <a:pt x="791" y="177"/>
                  </a:lnTo>
                  <a:lnTo>
                    <a:pt x="484" y="1"/>
                  </a:lnTo>
                  <a:cubicBezTo>
                    <a:pt x="440" y="23"/>
                    <a:pt x="407" y="34"/>
                    <a:pt x="374" y="34"/>
                  </a:cubicBezTo>
                  <a:cubicBezTo>
                    <a:pt x="341" y="34"/>
                    <a:pt x="308" y="23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9;p2">
              <a:extLst>
                <a:ext uri="{FF2B5EF4-FFF2-40B4-BE49-F238E27FC236}">
                  <a16:creationId xmlns:a16="http://schemas.microsoft.com/office/drawing/2014/main" id="{9158E78A-92C2-4342-994F-F667AA40C7B1}"/>
                </a:ext>
              </a:extLst>
            </p:cNvPr>
            <p:cNvSpPr/>
            <p:nvPr/>
          </p:nvSpPr>
          <p:spPr>
            <a:xfrm>
              <a:off x="486425" y="4194575"/>
              <a:ext cx="20875" cy="27050"/>
            </a:xfrm>
            <a:custGeom>
              <a:avLst/>
              <a:gdLst/>
              <a:ahLst/>
              <a:cxnLst/>
              <a:rect l="l" t="t" r="r" b="b"/>
              <a:pathLst>
                <a:path w="835" h="1082" extrusionOk="0">
                  <a:moveTo>
                    <a:pt x="484" y="1"/>
                  </a:moveTo>
                  <a:cubicBezTo>
                    <a:pt x="308" y="1"/>
                    <a:pt x="176" y="132"/>
                    <a:pt x="88" y="264"/>
                  </a:cubicBezTo>
                  <a:cubicBezTo>
                    <a:pt x="0" y="396"/>
                    <a:pt x="0" y="572"/>
                    <a:pt x="44" y="747"/>
                  </a:cubicBezTo>
                  <a:cubicBezTo>
                    <a:pt x="114" y="956"/>
                    <a:pt x="293" y="1082"/>
                    <a:pt x="496" y="1082"/>
                  </a:cubicBezTo>
                  <a:cubicBezTo>
                    <a:pt x="549" y="1082"/>
                    <a:pt x="604" y="1073"/>
                    <a:pt x="659" y="1055"/>
                  </a:cubicBezTo>
                  <a:lnTo>
                    <a:pt x="835" y="747"/>
                  </a:lnTo>
                  <a:cubicBezTo>
                    <a:pt x="835" y="703"/>
                    <a:pt x="835" y="703"/>
                    <a:pt x="835" y="660"/>
                  </a:cubicBezTo>
                  <a:cubicBezTo>
                    <a:pt x="835" y="528"/>
                    <a:pt x="835" y="396"/>
                    <a:pt x="791" y="264"/>
                  </a:cubicBezTo>
                  <a:cubicBezTo>
                    <a:pt x="791" y="220"/>
                    <a:pt x="747" y="176"/>
                    <a:pt x="747" y="132"/>
                  </a:cubicBezTo>
                  <a:lnTo>
                    <a:pt x="4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60;p2">
              <a:extLst>
                <a:ext uri="{FF2B5EF4-FFF2-40B4-BE49-F238E27FC236}">
                  <a16:creationId xmlns:a16="http://schemas.microsoft.com/office/drawing/2014/main" id="{B27F7749-31E1-4237-92DE-F72B077E58D3}"/>
                </a:ext>
              </a:extLst>
            </p:cNvPr>
            <p:cNvSpPr/>
            <p:nvPr/>
          </p:nvSpPr>
          <p:spPr>
            <a:xfrm rot="-1367367" flipH="1">
              <a:off x="-85970" y="2361491"/>
              <a:ext cx="2473443" cy="3514798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61;p2">
              <a:extLst>
                <a:ext uri="{FF2B5EF4-FFF2-40B4-BE49-F238E27FC236}">
                  <a16:creationId xmlns:a16="http://schemas.microsoft.com/office/drawing/2014/main" id="{53BDD7AA-77CE-4E90-9E94-0CD64E13502D}"/>
                </a:ext>
              </a:extLst>
            </p:cNvPr>
            <p:cNvSpPr/>
            <p:nvPr/>
          </p:nvSpPr>
          <p:spPr>
            <a:xfrm rot="-9527801">
              <a:off x="1420984" y="4583508"/>
              <a:ext cx="16544" cy="9688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62;p2">
              <a:extLst>
                <a:ext uri="{FF2B5EF4-FFF2-40B4-BE49-F238E27FC236}">
                  <a16:creationId xmlns:a16="http://schemas.microsoft.com/office/drawing/2014/main" id="{C96F7A4F-AAD9-4C9F-A96A-7F6884973CFA}"/>
                </a:ext>
              </a:extLst>
            </p:cNvPr>
            <p:cNvSpPr/>
            <p:nvPr/>
          </p:nvSpPr>
          <p:spPr>
            <a:xfrm rot="-9527801">
              <a:off x="1822227" y="4876158"/>
              <a:ext cx="15180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63;p2">
              <a:extLst>
                <a:ext uri="{FF2B5EF4-FFF2-40B4-BE49-F238E27FC236}">
                  <a16:creationId xmlns:a16="http://schemas.microsoft.com/office/drawing/2014/main" id="{4C9F2443-9772-4429-AF66-D60A4321E0D6}"/>
                </a:ext>
              </a:extLst>
            </p:cNvPr>
            <p:cNvSpPr/>
            <p:nvPr/>
          </p:nvSpPr>
          <p:spPr>
            <a:xfrm rot="-9527801">
              <a:off x="1739261" y="3912441"/>
              <a:ext cx="19273" cy="15726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64;p2">
              <a:extLst>
                <a:ext uri="{FF2B5EF4-FFF2-40B4-BE49-F238E27FC236}">
                  <a16:creationId xmlns:a16="http://schemas.microsoft.com/office/drawing/2014/main" id="{1FE06F41-8A4F-4FBF-A487-27132D448072}"/>
                </a:ext>
              </a:extLst>
            </p:cNvPr>
            <p:cNvSpPr/>
            <p:nvPr/>
          </p:nvSpPr>
          <p:spPr>
            <a:xfrm rot="-9527801">
              <a:off x="2370641" y="3821224"/>
              <a:ext cx="17909" cy="16067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65;p2">
              <a:extLst>
                <a:ext uri="{FF2B5EF4-FFF2-40B4-BE49-F238E27FC236}">
                  <a16:creationId xmlns:a16="http://schemas.microsoft.com/office/drawing/2014/main" id="{1D6849B2-EBF2-445F-B5BA-6E08202E966B}"/>
                </a:ext>
              </a:extLst>
            </p:cNvPr>
            <p:cNvSpPr/>
            <p:nvPr/>
          </p:nvSpPr>
          <p:spPr>
            <a:xfrm rot="-9527801">
              <a:off x="2287925" y="4105557"/>
              <a:ext cx="22070" cy="26641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66;p2">
              <a:extLst>
                <a:ext uri="{FF2B5EF4-FFF2-40B4-BE49-F238E27FC236}">
                  <a16:creationId xmlns:a16="http://schemas.microsoft.com/office/drawing/2014/main" id="{219E7E5E-056C-4BFC-BD4E-5D42CF6D591D}"/>
                </a:ext>
              </a:extLst>
            </p:cNvPr>
            <p:cNvSpPr/>
            <p:nvPr/>
          </p:nvSpPr>
          <p:spPr>
            <a:xfrm rot="-9527801">
              <a:off x="2114937" y="3971213"/>
              <a:ext cx="12417" cy="14020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67;p2">
              <a:extLst>
                <a:ext uri="{FF2B5EF4-FFF2-40B4-BE49-F238E27FC236}">
                  <a16:creationId xmlns:a16="http://schemas.microsoft.com/office/drawing/2014/main" id="{B2624B0B-91C0-4C4F-B5C9-209B4E757892}"/>
                </a:ext>
              </a:extLst>
            </p:cNvPr>
            <p:cNvSpPr/>
            <p:nvPr/>
          </p:nvSpPr>
          <p:spPr>
            <a:xfrm rot="-9527801">
              <a:off x="1976986" y="3751326"/>
              <a:ext cx="13781" cy="16544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68;p2">
              <a:extLst>
                <a:ext uri="{FF2B5EF4-FFF2-40B4-BE49-F238E27FC236}">
                  <a16:creationId xmlns:a16="http://schemas.microsoft.com/office/drawing/2014/main" id="{BF0A8910-E1FF-4B05-9AF5-E48F7E7245A1}"/>
                </a:ext>
              </a:extLst>
            </p:cNvPr>
            <p:cNvSpPr/>
            <p:nvPr/>
          </p:nvSpPr>
          <p:spPr>
            <a:xfrm rot="-9527801">
              <a:off x="2456630" y="4001951"/>
              <a:ext cx="13781" cy="16885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9;p2">
              <a:extLst>
                <a:ext uri="{FF2B5EF4-FFF2-40B4-BE49-F238E27FC236}">
                  <a16:creationId xmlns:a16="http://schemas.microsoft.com/office/drawing/2014/main" id="{19FA470B-18F7-45FE-AAE6-C8C49238B6BF}"/>
                </a:ext>
              </a:extLst>
            </p:cNvPr>
            <p:cNvSpPr/>
            <p:nvPr/>
          </p:nvSpPr>
          <p:spPr>
            <a:xfrm rot="-9527801">
              <a:off x="1598282" y="4840949"/>
              <a:ext cx="13781" cy="17909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70;p2">
              <a:extLst>
                <a:ext uri="{FF2B5EF4-FFF2-40B4-BE49-F238E27FC236}">
                  <a16:creationId xmlns:a16="http://schemas.microsoft.com/office/drawing/2014/main" id="{1B8E5479-FAB3-4339-8245-40617FDF8E5E}"/>
                </a:ext>
              </a:extLst>
            </p:cNvPr>
            <p:cNvSpPr/>
            <p:nvPr/>
          </p:nvSpPr>
          <p:spPr>
            <a:xfrm rot="-9527801">
              <a:off x="2004245" y="4807561"/>
              <a:ext cx="42674" cy="35783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71;p2">
              <a:extLst>
                <a:ext uri="{FF2B5EF4-FFF2-40B4-BE49-F238E27FC236}">
                  <a16:creationId xmlns:a16="http://schemas.microsoft.com/office/drawing/2014/main" id="{880645EE-FD9F-4905-944D-A68DA46F004E}"/>
                </a:ext>
              </a:extLst>
            </p:cNvPr>
            <p:cNvSpPr/>
            <p:nvPr/>
          </p:nvSpPr>
          <p:spPr>
            <a:xfrm rot="-9527801">
              <a:off x="1700906" y="4588884"/>
              <a:ext cx="23435" cy="25140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72;p2">
              <a:extLst>
                <a:ext uri="{FF2B5EF4-FFF2-40B4-BE49-F238E27FC236}">
                  <a16:creationId xmlns:a16="http://schemas.microsoft.com/office/drawing/2014/main" id="{35FB500B-6B00-49E8-AB63-5DFBE2183D42}"/>
                </a:ext>
              </a:extLst>
            </p:cNvPr>
            <p:cNvSpPr/>
            <p:nvPr/>
          </p:nvSpPr>
          <p:spPr>
            <a:xfrm rot="-9527801">
              <a:off x="2379985" y="4861567"/>
              <a:ext cx="23435" cy="25686"/>
            </a:xfrm>
            <a:custGeom>
              <a:avLst/>
              <a:gdLst/>
              <a:ahLst/>
              <a:cxnLst/>
              <a:rect l="l" t="t" r="r" b="b"/>
              <a:pathLst>
                <a:path w="687" h="753" extrusionOk="0">
                  <a:moveTo>
                    <a:pt x="375" y="0"/>
                  </a:moveTo>
                  <a:cubicBezTo>
                    <a:pt x="304" y="0"/>
                    <a:pt x="233" y="20"/>
                    <a:pt x="162" y="67"/>
                  </a:cubicBezTo>
                  <a:lnTo>
                    <a:pt x="122" y="147"/>
                  </a:lnTo>
                  <a:lnTo>
                    <a:pt x="1" y="309"/>
                  </a:lnTo>
                  <a:lnTo>
                    <a:pt x="1" y="430"/>
                  </a:lnTo>
                  <a:cubicBezTo>
                    <a:pt x="41" y="591"/>
                    <a:pt x="202" y="752"/>
                    <a:pt x="404" y="752"/>
                  </a:cubicBezTo>
                  <a:lnTo>
                    <a:pt x="485" y="752"/>
                  </a:lnTo>
                  <a:lnTo>
                    <a:pt x="606" y="712"/>
                  </a:lnTo>
                  <a:lnTo>
                    <a:pt x="646" y="631"/>
                  </a:lnTo>
                  <a:cubicBezTo>
                    <a:pt x="686" y="510"/>
                    <a:pt x="686" y="389"/>
                    <a:pt x="646" y="268"/>
                  </a:cubicBezTo>
                  <a:cubicBezTo>
                    <a:pt x="646" y="188"/>
                    <a:pt x="565" y="67"/>
                    <a:pt x="525" y="26"/>
                  </a:cubicBezTo>
                  <a:cubicBezTo>
                    <a:pt x="475" y="10"/>
                    <a:pt x="425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73;p2">
              <a:extLst>
                <a:ext uri="{FF2B5EF4-FFF2-40B4-BE49-F238E27FC236}">
                  <a16:creationId xmlns:a16="http://schemas.microsoft.com/office/drawing/2014/main" id="{0734BB6E-0655-4849-A09D-A7C3E9B65E0B}"/>
                </a:ext>
              </a:extLst>
            </p:cNvPr>
            <p:cNvSpPr/>
            <p:nvPr/>
          </p:nvSpPr>
          <p:spPr>
            <a:xfrm rot="-9527801">
              <a:off x="2388444" y="4627251"/>
              <a:ext cx="23401" cy="24799"/>
            </a:xfrm>
            <a:custGeom>
              <a:avLst/>
              <a:gdLst/>
              <a:ahLst/>
              <a:cxnLst/>
              <a:rect l="l" t="t" r="r" b="b"/>
              <a:pathLst>
                <a:path w="686" h="727" extrusionOk="0">
                  <a:moveTo>
                    <a:pt x="242" y="0"/>
                  </a:moveTo>
                  <a:lnTo>
                    <a:pt x="162" y="81"/>
                  </a:lnTo>
                  <a:lnTo>
                    <a:pt x="41" y="242"/>
                  </a:lnTo>
                  <a:cubicBezTo>
                    <a:pt x="0" y="323"/>
                    <a:pt x="0" y="404"/>
                    <a:pt x="41" y="444"/>
                  </a:cubicBezTo>
                  <a:lnTo>
                    <a:pt x="81" y="565"/>
                  </a:lnTo>
                  <a:lnTo>
                    <a:pt x="283" y="686"/>
                  </a:lnTo>
                  <a:cubicBezTo>
                    <a:pt x="323" y="726"/>
                    <a:pt x="363" y="726"/>
                    <a:pt x="444" y="726"/>
                  </a:cubicBezTo>
                  <a:lnTo>
                    <a:pt x="524" y="646"/>
                  </a:lnTo>
                  <a:lnTo>
                    <a:pt x="686" y="444"/>
                  </a:lnTo>
                  <a:cubicBezTo>
                    <a:pt x="686" y="363"/>
                    <a:pt x="686" y="323"/>
                    <a:pt x="686" y="242"/>
                  </a:cubicBezTo>
                  <a:lnTo>
                    <a:pt x="605" y="162"/>
                  </a:lnTo>
                  <a:lnTo>
                    <a:pt x="4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74;p2">
              <a:extLst>
                <a:ext uri="{FF2B5EF4-FFF2-40B4-BE49-F238E27FC236}">
                  <a16:creationId xmlns:a16="http://schemas.microsoft.com/office/drawing/2014/main" id="{946CFF99-46E7-4D5A-921E-9341F2D2EC8F}"/>
                </a:ext>
              </a:extLst>
            </p:cNvPr>
            <p:cNvSpPr/>
            <p:nvPr/>
          </p:nvSpPr>
          <p:spPr>
            <a:xfrm rot="-9527801">
              <a:off x="1714809" y="4716433"/>
              <a:ext cx="24799" cy="25686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75;p2">
              <a:extLst>
                <a:ext uri="{FF2B5EF4-FFF2-40B4-BE49-F238E27FC236}">
                  <a16:creationId xmlns:a16="http://schemas.microsoft.com/office/drawing/2014/main" id="{79AE9CA6-04A2-4CF7-999B-C871E41DCD63}"/>
                </a:ext>
              </a:extLst>
            </p:cNvPr>
            <p:cNvSpPr/>
            <p:nvPr/>
          </p:nvSpPr>
          <p:spPr>
            <a:xfrm rot="-9527801">
              <a:off x="2057500" y="4927955"/>
              <a:ext cx="28927" cy="27528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76;p2">
              <a:extLst>
                <a:ext uri="{FF2B5EF4-FFF2-40B4-BE49-F238E27FC236}">
                  <a16:creationId xmlns:a16="http://schemas.microsoft.com/office/drawing/2014/main" id="{746806F6-3F30-4D34-8BFA-F88F66E491CA}"/>
                </a:ext>
              </a:extLst>
            </p:cNvPr>
            <p:cNvSpPr/>
            <p:nvPr/>
          </p:nvSpPr>
          <p:spPr>
            <a:xfrm rot="-9527801">
              <a:off x="1936739" y="4949904"/>
              <a:ext cx="26164" cy="27562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77;p2">
              <a:extLst>
                <a:ext uri="{FF2B5EF4-FFF2-40B4-BE49-F238E27FC236}">
                  <a16:creationId xmlns:a16="http://schemas.microsoft.com/office/drawing/2014/main" id="{CC8FDB38-C5CC-4441-B108-685D32B8292D}"/>
                </a:ext>
              </a:extLst>
            </p:cNvPr>
            <p:cNvSpPr/>
            <p:nvPr/>
          </p:nvSpPr>
          <p:spPr>
            <a:xfrm rot="-9527801">
              <a:off x="1891164" y="4304669"/>
              <a:ext cx="39911" cy="49428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78;p2">
              <a:extLst>
                <a:ext uri="{FF2B5EF4-FFF2-40B4-BE49-F238E27FC236}">
                  <a16:creationId xmlns:a16="http://schemas.microsoft.com/office/drawing/2014/main" id="{87C2EB0F-3357-4EB2-BCB3-7AFA52C306AC}"/>
                </a:ext>
              </a:extLst>
            </p:cNvPr>
            <p:cNvSpPr/>
            <p:nvPr/>
          </p:nvSpPr>
          <p:spPr>
            <a:xfrm rot="-9527801">
              <a:off x="2089394" y="4191689"/>
              <a:ext cx="22070" cy="25891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9;p2">
              <a:extLst>
                <a:ext uri="{FF2B5EF4-FFF2-40B4-BE49-F238E27FC236}">
                  <a16:creationId xmlns:a16="http://schemas.microsoft.com/office/drawing/2014/main" id="{0FD4D395-FC2E-44D5-9A61-54B0025ADC10}"/>
                </a:ext>
              </a:extLst>
            </p:cNvPr>
            <p:cNvSpPr/>
            <p:nvPr/>
          </p:nvSpPr>
          <p:spPr>
            <a:xfrm rot="-9527801">
              <a:off x="2228703" y="4324184"/>
              <a:ext cx="39911" cy="42708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80;p2">
              <a:extLst>
                <a:ext uri="{FF2B5EF4-FFF2-40B4-BE49-F238E27FC236}">
                  <a16:creationId xmlns:a16="http://schemas.microsoft.com/office/drawing/2014/main" id="{09C5D6DD-B16E-4040-9829-C5E2A6CBE6C1}"/>
                </a:ext>
              </a:extLst>
            </p:cNvPr>
            <p:cNvSpPr/>
            <p:nvPr/>
          </p:nvSpPr>
          <p:spPr>
            <a:xfrm rot="-9527801">
              <a:off x="1972794" y="4323683"/>
              <a:ext cx="39945" cy="39297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81;p2">
              <a:extLst>
                <a:ext uri="{FF2B5EF4-FFF2-40B4-BE49-F238E27FC236}">
                  <a16:creationId xmlns:a16="http://schemas.microsoft.com/office/drawing/2014/main" id="{28AFCA64-E629-417D-BA41-2D063C5ED645}"/>
                </a:ext>
              </a:extLst>
            </p:cNvPr>
            <p:cNvSpPr/>
            <p:nvPr/>
          </p:nvSpPr>
          <p:spPr>
            <a:xfrm rot="-9527801">
              <a:off x="1570743" y="4185867"/>
              <a:ext cx="22070" cy="26198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82;p2">
              <a:extLst>
                <a:ext uri="{FF2B5EF4-FFF2-40B4-BE49-F238E27FC236}">
                  <a16:creationId xmlns:a16="http://schemas.microsoft.com/office/drawing/2014/main" id="{9D4AE9F1-693A-4B54-80DB-F7C9B739F17E}"/>
                </a:ext>
              </a:extLst>
            </p:cNvPr>
            <p:cNvSpPr/>
            <p:nvPr/>
          </p:nvSpPr>
          <p:spPr>
            <a:xfrm rot="-9527801">
              <a:off x="2026345" y="4521396"/>
              <a:ext cx="33054" cy="35920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83;p2">
              <a:extLst>
                <a:ext uri="{FF2B5EF4-FFF2-40B4-BE49-F238E27FC236}">
                  <a16:creationId xmlns:a16="http://schemas.microsoft.com/office/drawing/2014/main" id="{9EE4A955-965A-4672-BB18-ED507040DB6E}"/>
                </a:ext>
              </a:extLst>
            </p:cNvPr>
            <p:cNvSpPr/>
            <p:nvPr/>
          </p:nvSpPr>
          <p:spPr>
            <a:xfrm rot="-9527801">
              <a:off x="1901006" y="4539862"/>
              <a:ext cx="35783" cy="37182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84;p2">
              <a:extLst>
                <a:ext uri="{FF2B5EF4-FFF2-40B4-BE49-F238E27FC236}">
                  <a16:creationId xmlns:a16="http://schemas.microsoft.com/office/drawing/2014/main" id="{86A5AC89-4FB7-4892-8C96-BDADBE890768}"/>
                </a:ext>
              </a:extLst>
            </p:cNvPr>
            <p:cNvSpPr/>
            <p:nvPr/>
          </p:nvSpPr>
          <p:spPr>
            <a:xfrm rot="-9527801">
              <a:off x="1648718" y="4512597"/>
              <a:ext cx="15146" cy="19307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85;p2">
              <a:extLst>
                <a:ext uri="{FF2B5EF4-FFF2-40B4-BE49-F238E27FC236}">
                  <a16:creationId xmlns:a16="http://schemas.microsoft.com/office/drawing/2014/main" id="{616FE5F9-CD28-40C6-9CBF-98228383D86B}"/>
                </a:ext>
              </a:extLst>
            </p:cNvPr>
            <p:cNvSpPr/>
            <p:nvPr/>
          </p:nvSpPr>
          <p:spPr>
            <a:xfrm rot="-9527801">
              <a:off x="1696336" y="4417295"/>
              <a:ext cx="23435" cy="26710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86;p2">
              <a:extLst>
                <a:ext uri="{FF2B5EF4-FFF2-40B4-BE49-F238E27FC236}">
                  <a16:creationId xmlns:a16="http://schemas.microsoft.com/office/drawing/2014/main" id="{C885CCB0-C36E-4E9E-B53F-BD8088FE1F23}"/>
                </a:ext>
              </a:extLst>
            </p:cNvPr>
            <p:cNvSpPr/>
            <p:nvPr/>
          </p:nvSpPr>
          <p:spPr>
            <a:xfrm rot="-9527801">
              <a:off x="1959221" y="3964556"/>
              <a:ext cx="15180" cy="16544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87;p2">
              <a:extLst>
                <a:ext uri="{FF2B5EF4-FFF2-40B4-BE49-F238E27FC236}">
                  <a16:creationId xmlns:a16="http://schemas.microsoft.com/office/drawing/2014/main" id="{28998995-D2DB-44DF-AB2F-4CD2175F85E9}"/>
                </a:ext>
              </a:extLst>
            </p:cNvPr>
            <p:cNvSpPr/>
            <p:nvPr/>
          </p:nvSpPr>
          <p:spPr>
            <a:xfrm rot="-9527801">
              <a:off x="1913717" y="4669655"/>
              <a:ext cx="39945" cy="39911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88;p2">
              <a:extLst>
                <a:ext uri="{FF2B5EF4-FFF2-40B4-BE49-F238E27FC236}">
                  <a16:creationId xmlns:a16="http://schemas.microsoft.com/office/drawing/2014/main" id="{E1111B12-6C0F-4EAE-9416-19AC7FCA45C2}"/>
                </a:ext>
              </a:extLst>
            </p:cNvPr>
            <p:cNvSpPr/>
            <p:nvPr/>
          </p:nvSpPr>
          <p:spPr>
            <a:xfrm rot="-9527801">
              <a:off x="2416946" y="4419861"/>
              <a:ext cx="27562" cy="27085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9;p2">
              <a:extLst>
                <a:ext uri="{FF2B5EF4-FFF2-40B4-BE49-F238E27FC236}">
                  <a16:creationId xmlns:a16="http://schemas.microsoft.com/office/drawing/2014/main" id="{1E63E691-7627-43A8-975C-73F91026C8D2}"/>
                </a:ext>
              </a:extLst>
            </p:cNvPr>
            <p:cNvSpPr/>
            <p:nvPr/>
          </p:nvSpPr>
          <p:spPr>
            <a:xfrm rot="-9527801">
              <a:off x="2119767" y="4546350"/>
              <a:ext cx="31690" cy="36602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90;p2">
              <a:extLst>
                <a:ext uri="{FF2B5EF4-FFF2-40B4-BE49-F238E27FC236}">
                  <a16:creationId xmlns:a16="http://schemas.microsoft.com/office/drawing/2014/main" id="{C5179194-3399-46E6-80B9-EBB465B45D87}"/>
                </a:ext>
              </a:extLst>
            </p:cNvPr>
            <p:cNvSpPr/>
            <p:nvPr/>
          </p:nvSpPr>
          <p:spPr>
            <a:xfrm rot="-9527801">
              <a:off x="2162198" y="4780630"/>
              <a:ext cx="38546" cy="42810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91;p2">
              <a:extLst>
                <a:ext uri="{FF2B5EF4-FFF2-40B4-BE49-F238E27FC236}">
                  <a16:creationId xmlns:a16="http://schemas.microsoft.com/office/drawing/2014/main" id="{C7125154-8DE0-4DEF-9728-204F4ED443E1}"/>
                </a:ext>
              </a:extLst>
            </p:cNvPr>
            <p:cNvSpPr/>
            <p:nvPr/>
          </p:nvSpPr>
          <p:spPr>
            <a:xfrm rot="-9527801">
              <a:off x="1827881" y="4155969"/>
              <a:ext cx="23401" cy="23401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92;p2">
              <a:extLst>
                <a:ext uri="{FF2B5EF4-FFF2-40B4-BE49-F238E27FC236}">
                  <a16:creationId xmlns:a16="http://schemas.microsoft.com/office/drawing/2014/main" id="{73A38A72-5CE8-4D85-BD53-912E06A6956D}"/>
                </a:ext>
              </a:extLst>
            </p:cNvPr>
            <p:cNvSpPr/>
            <p:nvPr/>
          </p:nvSpPr>
          <p:spPr>
            <a:xfrm rot="-9527801">
              <a:off x="2454033" y="4158152"/>
              <a:ext cx="19307" cy="15419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93;p2">
            <a:extLst>
              <a:ext uri="{FF2B5EF4-FFF2-40B4-BE49-F238E27FC236}">
                <a16:creationId xmlns:a16="http://schemas.microsoft.com/office/drawing/2014/main" id="{80092A0A-41CB-498D-BB91-B7B464E09A60}"/>
              </a:ext>
            </a:extLst>
          </p:cNvPr>
          <p:cNvSpPr/>
          <p:nvPr/>
        </p:nvSpPr>
        <p:spPr>
          <a:xfrm rot="-5400000">
            <a:off x="11012837" y="110499"/>
            <a:ext cx="331700" cy="330504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rgbClr val="A06253">
              <a:alpha val="60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" name="Google Shape;94;p2">
            <a:extLst>
              <a:ext uri="{FF2B5EF4-FFF2-40B4-BE49-F238E27FC236}">
                <a16:creationId xmlns:a16="http://schemas.microsoft.com/office/drawing/2014/main" id="{3ACF8EAA-C7AD-4172-91E0-711E1C5D2D11}"/>
              </a:ext>
            </a:extLst>
          </p:cNvPr>
          <p:cNvGrpSpPr/>
          <p:nvPr/>
        </p:nvGrpSpPr>
        <p:grpSpPr>
          <a:xfrm rot="-2340267">
            <a:off x="6130482" y="4976773"/>
            <a:ext cx="1761613" cy="2781319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86" name="Google Shape;95;p2">
              <a:extLst>
                <a:ext uri="{FF2B5EF4-FFF2-40B4-BE49-F238E27FC236}">
                  <a16:creationId xmlns:a16="http://schemas.microsoft.com/office/drawing/2014/main" id="{8172332F-C0C1-4BB8-A36B-DB03EC14EBD8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96;p2">
              <a:extLst>
                <a:ext uri="{FF2B5EF4-FFF2-40B4-BE49-F238E27FC236}">
                  <a16:creationId xmlns:a16="http://schemas.microsoft.com/office/drawing/2014/main" id="{DADE8DCC-8B2B-4E46-A5CA-FA495DD9C3B9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97;p2">
              <a:extLst>
                <a:ext uri="{FF2B5EF4-FFF2-40B4-BE49-F238E27FC236}">
                  <a16:creationId xmlns:a16="http://schemas.microsoft.com/office/drawing/2014/main" id="{A82C5157-5993-42FC-8A64-A021C1AB5FA1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98;p2">
              <a:extLst>
                <a:ext uri="{FF2B5EF4-FFF2-40B4-BE49-F238E27FC236}">
                  <a16:creationId xmlns:a16="http://schemas.microsoft.com/office/drawing/2014/main" id="{F1C72CDE-DF35-47FB-8F79-DC7F8E812325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9;p2">
              <a:extLst>
                <a:ext uri="{FF2B5EF4-FFF2-40B4-BE49-F238E27FC236}">
                  <a16:creationId xmlns:a16="http://schemas.microsoft.com/office/drawing/2014/main" id="{CEB52B36-434E-4A4C-849D-0F6924DEF7C4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100;p2">
              <a:extLst>
                <a:ext uri="{FF2B5EF4-FFF2-40B4-BE49-F238E27FC236}">
                  <a16:creationId xmlns:a16="http://schemas.microsoft.com/office/drawing/2014/main" id="{5BF8A6ED-1493-4866-B422-569035AB3676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48E73A6-4C60-4965-8566-F242E5813DAC}"/>
              </a:ext>
            </a:extLst>
          </p:cNvPr>
          <p:cNvSpPr txBox="1"/>
          <p:nvPr/>
        </p:nvSpPr>
        <p:spPr>
          <a:xfrm>
            <a:off x="3239884" y="3647512"/>
            <a:ext cx="5332712" cy="801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34033A2-76E8-4367-BA92-19AA4BC2C03F}"/>
              </a:ext>
            </a:extLst>
          </p:cNvPr>
          <p:cNvSpPr txBox="1"/>
          <p:nvPr/>
        </p:nvSpPr>
        <p:spPr>
          <a:xfrm>
            <a:off x="2517486" y="1358664"/>
            <a:ext cx="66444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u="sng" dirty="0">
                <a:solidFill>
                  <a:srgbClr val="3D3F3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Part four</a:t>
            </a:r>
          </a:p>
        </p:txBody>
      </p:sp>
      <p:sp>
        <p:nvSpPr>
          <p:cNvPr id="96" name="ïśḷîďe">
            <a:extLst>
              <a:ext uri="{FF2B5EF4-FFF2-40B4-BE49-F238E27FC236}">
                <a16:creationId xmlns:a16="http://schemas.microsoft.com/office/drawing/2014/main" id="{685D000B-9719-427A-8B0A-0F87965FBD82}"/>
              </a:ext>
            </a:extLst>
          </p:cNvPr>
          <p:cNvSpPr/>
          <p:nvPr/>
        </p:nvSpPr>
        <p:spPr>
          <a:xfrm>
            <a:off x="575139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5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7" name="ïŝḻidê">
            <a:extLst>
              <a:ext uri="{FF2B5EF4-FFF2-40B4-BE49-F238E27FC236}">
                <a16:creationId xmlns:a16="http://schemas.microsoft.com/office/drawing/2014/main" id="{B477D4A2-2EEA-4B64-BD09-2D892FFA3767}"/>
              </a:ext>
            </a:extLst>
          </p:cNvPr>
          <p:cNvSpPr/>
          <p:nvPr/>
        </p:nvSpPr>
        <p:spPr>
          <a:xfrm>
            <a:off x="546548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4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8" name="íSľïḍè">
            <a:extLst>
              <a:ext uri="{FF2B5EF4-FFF2-40B4-BE49-F238E27FC236}">
                <a16:creationId xmlns:a16="http://schemas.microsoft.com/office/drawing/2014/main" id="{DBA4090B-D7F8-415B-B24F-148CD201CAEB}"/>
              </a:ext>
            </a:extLst>
          </p:cNvPr>
          <p:cNvSpPr/>
          <p:nvPr/>
        </p:nvSpPr>
        <p:spPr>
          <a:xfrm>
            <a:off x="603730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5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96" grpId="0" animBg="1"/>
      <p:bldP spid="97" grpId="0" animBg="1"/>
      <p:bldP spid="9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ḷíḓe">
            <a:extLst>
              <a:ext uri="{FF2B5EF4-FFF2-40B4-BE49-F238E27FC236}">
                <a16:creationId xmlns:a16="http://schemas.microsoft.com/office/drawing/2014/main" id="{EAE4967B-7C48-483A-A4D9-DA7FC6B9D730}"/>
              </a:ext>
            </a:extLst>
          </p:cNvPr>
          <p:cNvSpPr/>
          <p:nvPr/>
        </p:nvSpPr>
        <p:spPr>
          <a:xfrm>
            <a:off x="2042160" y="1283288"/>
            <a:ext cx="8250459" cy="4382864"/>
          </a:xfrm>
          <a:prstGeom prst="roundRect">
            <a:avLst>
              <a:gd name="adj" fmla="val 6486"/>
            </a:avLst>
          </a:prstGeom>
          <a:solidFill>
            <a:srgbClr val="3D3F32"/>
          </a:solidFill>
          <a:ln w="12700" cap="rnd" cmpd="sng" algn="ctr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ysClr val="window" lastClr="FFFFFF">
                <a:lumMod val="65000"/>
                <a:alpha val="20000"/>
              </a:sys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Google Shape;94;p2">
            <a:extLst>
              <a:ext uri="{FF2B5EF4-FFF2-40B4-BE49-F238E27FC236}">
                <a16:creationId xmlns:a16="http://schemas.microsoft.com/office/drawing/2014/main" id="{0331C6F2-41B5-4633-AB66-F5975891105C}"/>
              </a:ext>
            </a:extLst>
          </p:cNvPr>
          <p:cNvGrpSpPr/>
          <p:nvPr/>
        </p:nvGrpSpPr>
        <p:grpSpPr>
          <a:xfrm rot="-2340267">
            <a:off x="8111682" y="1121053"/>
            <a:ext cx="1761613" cy="2781319"/>
            <a:chOff x="3774651" y="3335219"/>
            <a:chExt cx="1496659" cy="2317501"/>
          </a:xfrm>
          <a:solidFill>
            <a:srgbClr val="FFFFFF"/>
          </a:solidFill>
        </p:grpSpPr>
        <p:sp>
          <p:nvSpPr>
            <p:cNvPr id="4" name="Google Shape;95;p2">
              <a:extLst>
                <a:ext uri="{FF2B5EF4-FFF2-40B4-BE49-F238E27FC236}">
                  <a16:creationId xmlns:a16="http://schemas.microsoft.com/office/drawing/2014/main" id="{399FE395-C41F-42FE-951C-6620212B449D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" name="Google Shape;96;p2">
              <a:extLst>
                <a:ext uri="{FF2B5EF4-FFF2-40B4-BE49-F238E27FC236}">
                  <a16:creationId xmlns:a16="http://schemas.microsoft.com/office/drawing/2014/main" id="{5AB71383-C1AC-40A7-8025-B0E166A4F6CA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" name="Google Shape;97;p2">
              <a:extLst>
                <a:ext uri="{FF2B5EF4-FFF2-40B4-BE49-F238E27FC236}">
                  <a16:creationId xmlns:a16="http://schemas.microsoft.com/office/drawing/2014/main" id="{AB8CB16C-6C1E-4A09-BEE9-9413ED482441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" name="Google Shape;98;p2">
              <a:extLst>
                <a:ext uri="{FF2B5EF4-FFF2-40B4-BE49-F238E27FC236}">
                  <a16:creationId xmlns:a16="http://schemas.microsoft.com/office/drawing/2014/main" id="{A3699669-D475-4D7E-A9DF-FF675C029182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" name="Google Shape;99;p2">
              <a:extLst>
                <a:ext uri="{FF2B5EF4-FFF2-40B4-BE49-F238E27FC236}">
                  <a16:creationId xmlns:a16="http://schemas.microsoft.com/office/drawing/2014/main" id="{11D8BD13-2CCD-42D6-AA27-8A5DFF19B9DC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" name="Google Shape;100;p2">
              <a:extLst>
                <a:ext uri="{FF2B5EF4-FFF2-40B4-BE49-F238E27FC236}">
                  <a16:creationId xmlns:a16="http://schemas.microsoft.com/office/drawing/2014/main" id="{66F5881F-A1D9-43A6-80AB-7DF1BA1A2F38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54BB28D6-8B0C-4B23-AFC3-233C20E275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0407" y="1872814"/>
            <a:ext cx="4345134" cy="4345134"/>
          </a:xfrm>
          <a:prstGeom prst="rect">
            <a:avLst/>
          </a:prstGeom>
        </p:spPr>
      </p:pic>
      <p:sp>
        <p:nvSpPr>
          <p:cNvPr id="13" name="ïSḻiḍè">
            <a:extLst>
              <a:ext uri="{FF2B5EF4-FFF2-40B4-BE49-F238E27FC236}">
                <a16:creationId xmlns:a16="http://schemas.microsoft.com/office/drawing/2014/main" id="{5BBAF713-41AE-40EB-8916-FB8235167A49}"/>
              </a:ext>
            </a:extLst>
          </p:cNvPr>
          <p:cNvSpPr/>
          <p:nvPr/>
        </p:nvSpPr>
        <p:spPr>
          <a:xfrm>
            <a:off x="3873623" y="1914653"/>
            <a:ext cx="444222" cy="44422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F3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F32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1D37F63-06C4-458E-900D-588D8AE6452E}"/>
              </a:ext>
            </a:extLst>
          </p:cNvPr>
          <p:cNvSpPr txBox="1"/>
          <p:nvPr/>
        </p:nvSpPr>
        <p:spPr>
          <a:xfrm>
            <a:off x="4562626" y="1872814"/>
            <a:ext cx="2806492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 Synergistically utilize technically</a:t>
            </a:r>
          </a:p>
        </p:txBody>
      </p:sp>
      <p:sp>
        <p:nvSpPr>
          <p:cNvPr id="15" name="ïSḻiḍè">
            <a:extLst>
              <a:ext uri="{FF2B5EF4-FFF2-40B4-BE49-F238E27FC236}">
                <a16:creationId xmlns:a16="http://schemas.microsoft.com/office/drawing/2014/main" id="{91062944-393C-4102-9989-E4240BAA153B}"/>
              </a:ext>
            </a:extLst>
          </p:cNvPr>
          <p:cNvSpPr/>
          <p:nvPr/>
        </p:nvSpPr>
        <p:spPr>
          <a:xfrm>
            <a:off x="3873623" y="2788445"/>
            <a:ext cx="444222" cy="44422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F3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F32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2FB8648-1F67-4898-88C1-95B6A2DFB7F5}"/>
              </a:ext>
            </a:extLst>
          </p:cNvPr>
          <p:cNvSpPr txBox="1"/>
          <p:nvPr/>
        </p:nvSpPr>
        <p:spPr>
          <a:xfrm>
            <a:off x="4562626" y="2746606"/>
            <a:ext cx="2806492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 Synergistically utilize technically</a:t>
            </a:r>
          </a:p>
        </p:txBody>
      </p:sp>
      <p:sp>
        <p:nvSpPr>
          <p:cNvPr id="17" name="ïSḻiḍè">
            <a:extLst>
              <a:ext uri="{FF2B5EF4-FFF2-40B4-BE49-F238E27FC236}">
                <a16:creationId xmlns:a16="http://schemas.microsoft.com/office/drawing/2014/main" id="{C9243D4D-0509-4D27-AF7F-D674550439F6}"/>
              </a:ext>
            </a:extLst>
          </p:cNvPr>
          <p:cNvSpPr/>
          <p:nvPr/>
        </p:nvSpPr>
        <p:spPr>
          <a:xfrm>
            <a:off x="3858383" y="3650217"/>
            <a:ext cx="444222" cy="44422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F3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F32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F03EDA1-4C7B-45C7-8D8A-C8B0C86ADF49}"/>
              </a:ext>
            </a:extLst>
          </p:cNvPr>
          <p:cNvSpPr txBox="1"/>
          <p:nvPr/>
        </p:nvSpPr>
        <p:spPr>
          <a:xfrm>
            <a:off x="4547386" y="3608378"/>
            <a:ext cx="2806492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 Synergistically utilize technically</a:t>
            </a:r>
          </a:p>
        </p:txBody>
      </p:sp>
      <p:sp>
        <p:nvSpPr>
          <p:cNvPr id="19" name="ïSḻiḍè">
            <a:extLst>
              <a:ext uri="{FF2B5EF4-FFF2-40B4-BE49-F238E27FC236}">
                <a16:creationId xmlns:a16="http://schemas.microsoft.com/office/drawing/2014/main" id="{BCD1A7ED-70A3-4000-8DAA-6DC88E948F6C}"/>
              </a:ext>
            </a:extLst>
          </p:cNvPr>
          <p:cNvSpPr/>
          <p:nvPr/>
        </p:nvSpPr>
        <p:spPr>
          <a:xfrm>
            <a:off x="3858383" y="4524009"/>
            <a:ext cx="444222" cy="444220"/>
          </a:xfrm>
          <a:prstGeom prst="ellipse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D3F32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D3F32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F985534-CC94-45CA-965D-929AB0246A67}"/>
              </a:ext>
            </a:extLst>
          </p:cNvPr>
          <p:cNvSpPr txBox="1"/>
          <p:nvPr/>
        </p:nvSpPr>
        <p:spPr>
          <a:xfrm>
            <a:off x="4547386" y="4482170"/>
            <a:ext cx="2806492" cy="45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 Synergistically utilize technically</a:t>
            </a:r>
          </a:p>
        </p:txBody>
      </p:sp>
      <p:sp>
        <p:nvSpPr>
          <p:cNvPr id="21" name="Google Shape;56;p2">
            <a:extLst>
              <a:ext uri="{FF2B5EF4-FFF2-40B4-BE49-F238E27FC236}">
                <a16:creationId xmlns:a16="http://schemas.microsoft.com/office/drawing/2014/main" id="{EA1230E5-DBFA-41B7-9944-40383024A5B1}"/>
              </a:ext>
            </a:extLst>
          </p:cNvPr>
          <p:cNvSpPr/>
          <p:nvPr/>
        </p:nvSpPr>
        <p:spPr>
          <a:xfrm rot="-6294202" flipH="1">
            <a:off x="8516221" y="3714651"/>
            <a:ext cx="1686974" cy="2019940"/>
          </a:xfrm>
          <a:custGeom>
            <a:avLst/>
            <a:gdLst/>
            <a:ahLst/>
            <a:cxnLst/>
            <a:rect l="l" t="t" r="r" b="b"/>
            <a:pathLst>
              <a:path w="121444" h="145414" extrusionOk="0">
                <a:moveTo>
                  <a:pt x="11105" y="1"/>
                </a:moveTo>
                <a:cubicBezTo>
                  <a:pt x="7386" y="1"/>
                  <a:pt x="3657" y="718"/>
                  <a:pt x="220" y="2141"/>
                </a:cubicBezTo>
                <a:lnTo>
                  <a:pt x="0" y="16548"/>
                </a:lnTo>
                <a:cubicBezTo>
                  <a:pt x="9883" y="21028"/>
                  <a:pt x="18887" y="27045"/>
                  <a:pt x="20731" y="38640"/>
                </a:cubicBezTo>
                <a:cubicBezTo>
                  <a:pt x="21917" y="45843"/>
                  <a:pt x="18974" y="53178"/>
                  <a:pt x="19458" y="60513"/>
                </a:cubicBezTo>
                <a:cubicBezTo>
                  <a:pt x="20029" y="69825"/>
                  <a:pt x="25914" y="77643"/>
                  <a:pt x="32195" y="83924"/>
                </a:cubicBezTo>
                <a:cubicBezTo>
                  <a:pt x="38476" y="90204"/>
                  <a:pt x="45547" y="95826"/>
                  <a:pt x="49851" y="103864"/>
                </a:cubicBezTo>
                <a:cubicBezTo>
                  <a:pt x="56835" y="116821"/>
                  <a:pt x="54639" y="134917"/>
                  <a:pt x="44800" y="145414"/>
                </a:cubicBezTo>
                <a:lnTo>
                  <a:pt x="121443" y="125342"/>
                </a:lnTo>
                <a:cubicBezTo>
                  <a:pt x="119467" y="105050"/>
                  <a:pt x="106949" y="86427"/>
                  <a:pt x="89864" y="78433"/>
                </a:cubicBezTo>
                <a:cubicBezTo>
                  <a:pt x="82002" y="74744"/>
                  <a:pt x="73481" y="73251"/>
                  <a:pt x="65356" y="70396"/>
                </a:cubicBezTo>
                <a:cubicBezTo>
                  <a:pt x="57230" y="67541"/>
                  <a:pt x="49061" y="62973"/>
                  <a:pt x="44493" y="55067"/>
                </a:cubicBezTo>
                <a:cubicBezTo>
                  <a:pt x="36938" y="42110"/>
                  <a:pt x="40803" y="23795"/>
                  <a:pt x="32766" y="11233"/>
                </a:cubicBezTo>
                <a:cubicBezTo>
                  <a:pt x="27948" y="3701"/>
                  <a:pt x="19551" y="1"/>
                  <a:pt x="1110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14;p2">
            <a:extLst>
              <a:ext uri="{FF2B5EF4-FFF2-40B4-BE49-F238E27FC236}">
                <a16:creationId xmlns:a16="http://schemas.microsoft.com/office/drawing/2014/main" id="{D48AA516-9FD7-4BC5-8BD4-A4F9F0B1E1DF}"/>
              </a:ext>
            </a:extLst>
          </p:cNvPr>
          <p:cNvSpPr/>
          <p:nvPr/>
        </p:nvSpPr>
        <p:spPr>
          <a:xfrm rot="12770">
            <a:off x="8117122" y="3634148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493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44"/>
          <p:cNvSpPr/>
          <p:nvPr/>
        </p:nvSpPr>
        <p:spPr>
          <a:xfrm rot="10800000" flipH="1">
            <a:off x="2323392" y="4589737"/>
            <a:ext cx="3814000" cy="620000"/>
          </a:xfrm>
          <a:prstGeom prst="homePlate">
            <a:avLst>
              <a:gd name="adj" fmla="val 50000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02" name="Google Shape;2002;p44"/>
          <p:cNvSpPr/>
          <p:nvPr/>
        </p:nvSpPr>
        <p:spPr>
          <a:xfrm rot="10800000" flipH="1">
            <a:off x="2323392" y="3534697"/>
            <a:ext cx="3814000" cy="620000"/>
          </a:xfrm>
          <a:prstGeom prst="homePlate">
            <a:avLst>
              <a:gd name="adj" fmla="val 50000"/>
            </a:avLst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03" name="Google Shape;2003;p44"/>
          <p:cNvSpPr/>
          <p:nvPr/>
        </p:nvSpPr>
        <p:spPr>
          <a:xfrm rot="10800000" flipH="1">
            <a:off x="2323392" y="2479657"/>
            <a:ext cx="3814000" cy="620000"/>
          </a:xfrm>
          <a:prstGeom prst="homePlate">
            <a:avLst>
              <a:gd name="adj" fmla="val 50000"/>
            </a:avLst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05" name="Google Shape;2005;p44"/>
          <p:cNvSpPr/>
          <p:nvPr/>
        </p:nvSpPr>
        <p:spPr>
          <a:xfrm>
            <a:off x="-380300" y="4649972"/>
            <a:ext cx="1852303" cy="1829217"/>
          </a:xfrm>
          <a:custGeom>
            <a:avLst/>
            <a:gdLst/>
            <a:ahLst/>
            <a:cxnLst/>
            <a:rect l="l" t="t" r="r" b="b"/>
            <a:pathLst>
              <a:path w="12942" h="12781" extrusionOk="0">
                <a:moveTo>
                  <a:pt x="10620" y="0"/>
                </a:moveTo>
                <a:lnTo>
                  <a:pt x="642" y="9978"/>
                </a:lnTo>
                <a:cubicBezTo>
                  <a:pt x="1" y="10619"/>
                  <a:pt x="1" y="11659"/>
                  <a:pt x="642" y="12299"/>
                </a:cubicBezTo>
                <a:cubicBezTo>
                  <a:pt x="962" y="12620"/>
                  <a:pt x="1382" y="12780"/>
                  <a:pt x="1802" y="12780"/>
                </a:cubicBezTo>
                <a:cubicBezTo>
                  <a:pt x="2222" y="12780"/>
                  <a:pt x="2643" y="12620"/>
                  <a:pt x="2963" y="12299"/>
                </a:cubicBezTo>
                <a:lnTo>
                  <a:pt x="12941" y="2321"/>
                </a:lnTo>
                <a:lnTo>
                  <a:pt x="10620" y="0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06" name="Google Shape;2006;p44"/>
          <p:cNvSpPr/>
          <p:nvPr/>
        </p:nvSpPr>
        <p:spPr>
          <a:xfrm>
            <a:off x="812925" y="2397368"/>
            <a:ext cx="2894812" cy="2894603"/>
          </a:xfrm>
          <a:custGeom>
            <a:avLst/>
            <a:gdLst/>
            <a:ahLst/>
            <a:cxnLst/>
            <a:rect l="l" t="t" r="r" b="b"/>
            <a:pathLst>
              <a:path w="20226" h="20225" extrusionOk="0">
                <a:moveTo>
                  <a:pt x="10110" y="2309"/>
                </a:moveTo>
                <a:cubicBezTo>
                  <a:pt x="14419" y="2309"/>
                  <a:pt x="17917" y="5800"/>
                  <a:pt x="17917" y="10109"/>
                </a:cubicBezTo>
                <a:cubicBezTo>
                  <a:pt x="17917" y="14418"/>
                  <a:pt x="14419" y="17917"/>
                  <a:pt x="10110" y="17917"/>
                </a:cubicBezTo>
                <a:cubicBezTo>
                  <a:pt x="5807" y="17917"/>
                  <a:pt x="2309" y="14418"/>
                  <a:pt x="2309" y="10109"/>
                </a:cubicBezTo>
                <a:cubicBezTo>
                  <a:pt x="2309" y="5800"/>
                  <a:pt x="5807" y="2309"/>
                  <a:pt x="10110" y="2309"/>
                </a:cubicBezTo>
                <a:close/>
                <a:moveTo>
                  <a:pt x="10110" y="0"/>
                </a:moveTo>
                <a:cubicBezTo>
                  <a:pt x="4526" y="0"/>
                  <a:pt x="1" y="4525"/>
                  <a:pt x="1" y="10109"/>
                </a:cubicBezTo>
                <a:cubicBezTo>
                  <a:pt x="1" y="15693"/>
                  <a:pt x="4526" y="20225"/>
                  <a:pt x="10110" y="20225"/>
                </a:cubicBezTo>
                <a:cubicBezTo>
                  <a:pt x="15700" y="20225"/>
                  <a:pt x="20225" y="15693"/>
                  <a:pt x="20225" y="10109"/>
                </a:cubicBezTo>
                <a:cubicBezTo>
                  <a:pt x="20225" y="4525"/>
                  <a:pt x="15700" y="0"/>
                  <a:pt x="10110" y="0"/>
                </a:cubicBezTo>
                <a:close/>
              </a:path>
            </a:pathLst>
          </a:custGeom>
          <a:solidFill>
            <a:srgbClr val="A06253"/>
          </a:solidFill>
          <a:ln>
            <a:solidFill>
              <a:srgbClr val="A06253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07" name="Google Shape;2007;p44"/>
          <p:cNvSpPr/>
          <p:nvPr/>
        </p:nvSpPr>
        <p:spPr>
          <a:xfrm>
            <a:off x="1143254" y="2727695"/>
            <a:ext cx="2234012" cy="2233960"/>
          </a:xfrm>
          <a:custGeom>
            <a:avLst/>
            <a:gdLst/>
            <a:ahLst/>
            <a:cxnLst/>
            <a:rect l="l" t="t" r="r" b="b"/>
            <a:pathLst>
              <a:path w="15609" h="15609" extrusionOk="0">
                <a:moveTo>
                  <a:pt x="7802" y="1"/>
                </a:moveTo>
                <a:cubicBezTo>
                  <a:pt x="3493" y="1"/>
                  <a:pt x="1" y="3492"/>
                  <a:pt x="1" y="7801"/>
                </a:cubicBezTo>
                <a:cubicBezTo>
                  <a:pt x="1" y="12110"/>
                  <a:pt x="3493" y="15609"/>
                  <a:pt x="7802" y="15609"/>
                </a:cubicBezTo>
                <a:cubicBezTo>
                  <a:pt x="12111" y="15609"/>
                  <a:pt x="15609" y="12110"/>
                  <a:pt x="15609" y="7801"/>
                </a:cubicBezTo>
                <a:cubicBezTo>
                  <a:pt x="15609" y="3492"/>
                  <a:pt x="12111" y="1"/>
                  <a:pt x="78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008" name="Google Shape;2008;p44"/>
          <p:cNvGrpSpPr/>
          <p:nvPr/>
        </p:nvGrpSpPr>
        <p:grpSpPr>
          <a:xfrm>
            <a:off x="1697737" y="3282137"/>
            <a:ext cx="1125304" cy="1125304"/>
            <a:chOff x="6071000" y="4045475"/>
            <a:chExt cx="644750" cy="644750"/>
          </a:xfrm>
          <a:solidFill>
            <a:srgbClr val="A06253"/>
          </a:solidFill>
        </p:grpSpPr>
        <p:sp>
          <p:nvSpPr>
            <p:cNvPr id="2009" name="Google Shape;2009;p44"/>
            <p:cNvSpPr/>
            <p:nvPr/>
          </p:nvSpPr>
          <p:spPr>
            <a:xfrm>
              <a:off x="6071000" y="4045475"/>
              <a:ext cx="644750" cy="644750"/>
            </a:xfrm>
            <a:custGeom>
              <a:avLst/>
              <a:gdLst/>
              <a:ahLst/>
              <a:cxnLst/>
              <a:rect l="l" t="t" r="r" b="b"/>
              <a:pathLst>
                <a:path w="25790" h="25790" extrusionOk="0">
                  <a:moveTo>
                    <a:pt x="21206" y="1720"/>
                  </a:moveTo>
                  <a:lnTo>
                    <a:pt x="24070" y="4584"/>
                  </a:lnTo>
                  <a:lnTo>
                    <a:pt x="21709" y="4584"/>
                  </a:lnTo>
                  <a:cubicBezTo>
                    <a:pt x="21428" y="4584"/>
                    <a:pt x="21206" y="4356"/>
                    <a:pt x="21206" y="4081"/>
                  </a:cubicBezTo>
                  <a:lnTo>
                    <a:pt x="21206" y="1720"/>
                  </a:lnTo>
                  <a:close/>
                  <a:moveTo>
                    <a:pt x="6147" y="3048"/>
                  </a:moveTo>
                  <a:lnTo>
                    <a:pt x="6147" y="8168"/>
                  </a:lnTo>
                  <a:lnTo>
                    <a:pt x="1027" y="8168"/>
                  </a:lnTo>
                  <a:cubicBezTo>
                    <a:pt x="1269" y="5454"/>
                    <a:pt x="3434" y="3283"/>
                    <a:pt x="6147" y="3048"/>
                  </a:cubicBezTo>
                  <a:close/>
                  <a:moveTo>
                    <a:pt x="5742" y="1"/>
                  </a:moveTo>
                  <a:cubicBezTo>
                    <a:pt x="4905" y="1"/>
                    <a:pt x="4231" y="681"/>
                    <a:pt x="4231" y="1511"/>
                  </a:cubicBezTo>
                  <a:lnTo>
                    <a:pt x="4231" y="2472"/>
                  </a:lnTo>
                  <a:cubicBezTo>
                    <a:pt x="1753" y="3440"/>
                    <a:pt x="1" y="5853"/>
                    <a:pt x="1" y="8671"/>
                  </a:cubicBezTo>
                  <a:cubicBezTo>
                    <a:pt x="1" y="8946"/>
                    <a:pt x="223" y="9175"/>
                    <a:pt x="504" y="9175"/>
                  </a:cubicBezTo>
                  <a:lnTo>
                    <a:pt x="6651" y="9175"/>
                  </a:lnTo>
                  <a:cubicBezTo>
                    <a:pt x="6932" y="9175"/>
                    <a:pt x="7154" y="8946"/>
                    <a:pt x="7154" y="8671"/>
                  </a:cubicBezTo>
                  <a:lnTo>
                    <a:pt x="7154" y="2518"/>
                  </a:lnTo>
                  <a:cubicBezTo>
                    <a:pt x="7154" y="2244"/>
                    <a:pt x="6932" y="2015"/>
                    <a:pt x="6651" y="2015"/>
                  </a:cubicBezTo>
                  <a:cubicBezTo>
                    <a:pt x="6167" y="2015"/>
                    <a:pt x="5696" y="2067"/>
                    <a:pt x="5238" y="2165"/>
                  </a:cubicBezTo>
                  <a:lnTo>
                    <a:pt x="5238" y="1511"/>
                  </a:lnTo>
                  <a:cubicBezTo>
                    <a:pt x="5238" y="1237"/>
                    <a:pt x="5461" y="1008"/>
                    <a:pt x="5742" y="1008"/>
                  </a:cubicBezTo>
                  <a:lnTo>
                    <a:pt x="20199" y="1008"/>
                  </a:lnTo>
                  <a:lnTo>
                    <a:pt x="20199" y="4081"/>
                  </a:lnTo>
                  <a:cubicBezTo>
                    <a:pt x="20199" y="4911"/>
                    <a:pt x="20872" y="5591"/>
                    <a:pt x="21709" y="5591"/>
                  </a:cubicBezTo>
                  <a:lnTo>
                    <a:pt x="24783" y="5591"/>
                  </a:lnTo>
                  <a:lnTo>
                    <a:pt x="24783" y="24279"/>
                  </a:lnTo>
                  <a:cubicBezTo>
                    <a:pt x="24783" y="24560"/>
                    <a:pt x="24554" y="24783"/>
                    <a:pt x="24279" y="24783"/>
                  </a:cubicBezTo>
                  <a:lnTo>
                    <a:pt x="5742" y="24783"/>
                  </a:lnTo>
                  <a:cubicBezTo>
                    <a:pt x="5461" y="24783"/>
                    <a:pt x="5238" y="24560"/>
                    <a:pt x="5238" y="24279"/>
                  </a:cubicBezTo>
                  <a:lnTo>
                    <a:pt x="5238" y="19963"/>
                  </a:lnTo>
                  <a:cubicBezTo>
                    <a:pt x="5238" y="19689"/>
                    <a:pt x="5009" y="19460"/>
                    <a:pt x="4735" y="19460"/>
                  </a:cubicBezTo>
                  <a:cubicBezTo>
                    <a:pt x="4454" y="19460"/>
                    <a:pt x="4231" y="19689"/>
                    <a:pt x="4231" y="19963"/>
                  </a:cubicBezTo>
                  <a:lnTo>
                    <a:pt x="4231" y="24279"/>
                  </a:lnTo>
                  <a:cubicBezTo>
                    <a:pt x="4231" y="25116"/>
                    <a:pt x="4905" y="25789"/>
                    <a:pt x="5742" y="25789"/>
                  </a:cubicBezTo>
                  <a:lnTo>
                    <a:pt x="24279" y="25789"/>
                  </a:lnTo>
                  <a:cubicBezTo>
                    <a:pt x="25110" y="25789"/>
                    <a:pt x="25790" y="25116"/>
                    <a:pt x="25790" y="24279"/>
                  </a:cubicBezTo>
                  <a:lnTo>
                    <a:pt x="25790" y="5088"/>
                  </a:lnTo>
                  <a:cubicBezTo>
                    <a:pt x="25790" y="4951"/>
                    <a:pt x="25737" y="4826"/>
                    <a:pt x="25639" y="4728"/>
                  </a:cubicBezTo>
                  <a:lnTo>
                    <a:pt x="21056" y="145"/>
                  </a:lnTo>
                  <a:cubicBezTo>
                    <a:pt x="20964" y="53"/>
                    <a:pt x="20833" y="1"/>
                    <a:pt x="207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6176775" y="4486200"/>
              <a:ext cx="25200" cy="25200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366" y="0"/>
                    <a:pt x="242" y="52"/>
                    <a:pt x="144" y="151"/>
                  </a:cubicBezTo>
                  <a:cubicBezTo>
                    <a:pt x="53" y="242"/>
                    <a:pt x="0" y="373"/>
                    <a:pt x="0" y="504"/>
                  </a:cubicBezTo>
                  <a:cubicBezTo>
                    <a:pt x="0" y="641"/>
                    <a:pt x="53" y="765"/>
                    <a:pt x="144" y="863"/>
                  </a:cubicBezTo>
                  <a:cubicBezTo>
                    <a:pt x="242" y="955"/>
                    <a:pt x="366" y="1007"/>
                    <a:pt x="504" y="1007"/>
                  </a:cubicBezTo>
                  <a:cubicBezTo>
                    <a:pt x="635" y="1007"/>
                    <a:pt x="765" y="955"/>
                    <a:pt x="857" y="863"/>
                  </a:cubicBezTo>
                  <a:cubicBezTo>
                    <a:pt x="955" y="765"/>
                    <a:pt x="1007" y="641"/>
                    <a:pt x="1007" y="504"/>
                  </a:cubicBezTo>
                  <a:cubicBezTo>
                    <a:pt x="1007" y="373"/>
                    <a:pt x="955" y="242"/>
                    <a:pt x="857" y="151"/>
                  </a:cubicBezTo>
                  <a:cubicBezTo>
                    <a:pt x="765" y="59"/>
                    <a:pt x="635" y="0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6115950" y="4140950"/>
              <a:ext cx="332850" cy="332675"/>
            </a:xfrm>
            <a:custGeom>
              <a:avLst/>
              <a:gdLst/>
              <a:ahLst/>
              <a:cxnLst/>
              <a:rect l="l" t="t" r="r" b="b"/>
              <a:pathLst>
                <a:path w="13314" h="13307" extrusionOk="0">
                  <a:moveTo>
                    <a:pt x="7161" y="1033"/>
                  </a:moveTo>
                  <a:cubicBezTo>
                    <a:pt x="8344" y="1138"/>
                    <a:pt x="9417" y="1602"/>
                    <a:pt x="10280" y="2322"/>
                  </a:cubicBezTo>
                  <a:lnTo>
                    <a:pt x="7161" y="5441"/>
                  </a:lnTo>
                  <a:lnTo>
                    <a:pt x="7161" y="1033"/>
                  </a:lnTo>
                  <a:close/>
                  <a:moveTo>
                    <a:pt x="10986" y="3034"/>
                  </a:moveTo>
                  <a:cubicBezTo>
                    <a:pt x="11810" y="4015"/>
                    <a:pt x="12307" y="5277"/>
                    <a:pt x="12307" y="6657"/>
                  </a:cubicBezTo>
                  <a:cubicBezTo>
                    <a:pt x="12307" y="9769"/>
                    <a:pt x="9770" y="12300"/>
                    <a:pt x="6657" y="12300"/>
                  </a:cubicBezTo>
                  <a:cubicBezTo>
                    <a:pt x="3715" y="12300"/>
                    <a:pt x="1289" y="10037"/>
                    <a:pt x="1034" y="7160"/>
                  </a:cubicBezTo>
                  <a:lnTo>
                    <a:pt x="6657" y="7160"/>
                  </a:lnTo>
                  <a:cubicBezTo>
                    <a:pt x="6795" y="7160"/>
                    <a:pt x="6925" y="7101"/>
                    <a:pt x="7017" y="7010"/>
                  </a:cubicBezTo>
                  <a:lnTo>
                    <a:pt x="10986" y="3034"/>
                  </a:lnTo>
                  <a:close/>
                  <a:moveTo>
                    <a:pt x="6657" y="0"/>
                  </a:moveTo>
                  <a:cubicBezTo>
                    <a:pt x="6383" y="0"/>
                    <a:pt x="6154" y="229"/>
                    <a:pt x="6154" y="504"/>
                  </a:cubicBezTo>
                  <a:lnTo>
                    <a:pt x="6154" y="6153"/>
                  </a:lnTo>
                  <a:lnTo>
                    <a:pt x="511" y="6153"/>
                  </a:lnTo>
                  <a:cubicBezTo>
                    <a:pt x="230" y="6153"/>
                    <a:pt x="1" y="6376"/>
                    <a:pt x="1" y="6657"/>
                  </a:cubicBezTo>
                  <a:cubicBezTo>
                    <a:pt x="1" y="10325"/>
                    <a:pt x="2989" y="13307"/>
                    <a:pt x="6657" y="13307"/>
                  </a:cubicBezTo>
                  <a:cubicBezTo>
                    <a:pt x="10326" y="13307"/>
                    <a:pt x="13314" y="10325"/>
                    <a:pt x="13314" y="6657"/>
                  </a:cubicBezTo>
                  <a:cubicBezTo>
                    <a:pt x="13314" y="2989"/>
                    <a:pt x="10326" y="0"/>
                    <a:pt x="66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6264725" y="4442875"/>
              <a:ext cx="395775" cy="197000"/>
            </a:xfrm>
            <a:custGeom>
              <a:avLst/>
              <a:gdLst/>
              <a:ahLst/>
              <a:cxnLst/>
              <a:rect l="l" t="t" r="r" b="b"/>
              <a:pathLst>
                <a:path w="15831" h="7880" extrusionOk="0">
                  <a:moveTo>
                    <a:pt x="14314" y="1007"/>
                  </a:moveTo>
                  <a:cubicBezTo>
                    <a:pt x="14595" y="1007"/>
                    <a:pt x="14817" y="1236"/>
                    <a:pt x="14817" y="1511"/>
                  </a:cubicBezTo>
                  <a:cubicBezTo>
                    <a:pt x="14817" y="1792"/>
                    <a:pt x="14595" y="2014"/>
                    <a:pt x="14314" y="2014"/>
                  </a:cubicBezTo>
                  <a:cubicBezTo>
                    <a:pt x="14039" y="2014"/>
                    <a:pt x="13810" y="1792"/>
                    <a:pt x="13810" y="1511"/>
                  </a:cubicBezTo>
                  <a:cubicBezTo>
                    <a:pt x="13810" y="1236"/>
                    <a:pt x="14039" y="1007"/>
                    <a:pt x="14314" y="1007"/>
                  </a:cubicBezTo>
                  <a:close/>
                  <a:moveTo>
                    <a:pt x="5382" y="2014"/>
                  </a:moveTo>
                  <a:cubicBezTo>
                    <a:pt x="5663" y="2014"/>
                    <a:pt x="5885" y="2243"/>
                    <a:pt x="5885" y="2518"/>
                  </a:cubicBezTo>
                  <a:cubicBezTo>
                    <a:pt x="5885" y="2799"/>
                    <a:pt x="5663" y="3028"/>
                    <a:pt x="5382" y="3028"/>
                  </a:cubicBezTo>
                  <a:cubicBezTo>
                    <a:pt x="5107" y="3028"/>
                    <a:pt x="4878" y="2799"/>
                    <a:pt x="4878" y="2518"/>
                  </a:cubicBezTo>
                  <a:cubicBezTo>
                    <a:pt x="4878" y="2243"/>
                    <a:pt x="5107" y="2014"/>
                    <a:pt x="5382" y="2014"/>
                  </a:cubicBezTo>
                  <a:close/>
                  <a:moveTo>
                    <a:pt x="9364" y="5859"/>
                  </a:moveTo>
                  <a:cubicBezTo>
                    <a:pt x="9638" y="5859"/>
                    <a:pt x="9867" y="6088"/>
                    <a:pt x="9867" y="6363"/>
                  </a:cubicBezTo>
                  <a:cubicBezTo>
                    <a:pt x="9867" y="6644"/>
                    <a:pt x="9638" y="6866"/>
                    <a:pt x="9364" y="6866"/>
                  </a:cubicBezTo>
                  <a:cubicBezTo>
                    <a:pt x="9083" y="6866"/>
                    <a:pt x="8860" y="6644"/>
                    <a:pt x="8860" y="6363"/>
                  </a:cubicBezTo>
                  <a:cubicBezTo>
                    <a:pt x="8860" y="6088"/>
                    <a:pt x="9083" y="5859"/>
                    <a:pt x="9364" y="5859"/>
                  </a:cubicBezTo>
                  <a:close/>
                  <a:moveTo>
                    <a:pt x="1511" y="5866"/>
                  </a:moveTo>
                  <a:cubicBezTo>
                    <a:pt x="1648" y="5866"/>
                    <a:pt x="1772" y="5918"/>
                    <a:pt x="1864" y="6003"/>
                  </a:cubicBezTo>
                  <a:cubicBezTo>
                    <a:pt x="1864" y="6003"/>
                    <a:pt x="1864" y="6009"/>
                    <a:pt x="1870" y="6009"/>
                  </a:cubicBezTo>
                  <a:cubicBezTo>
                    <a:pt x="1870" y="6009"/>
                    <a:pt x="1870" y="6016"/>
                    <a:pt x="1877" y="6016"/>
                  </a:cubicBezTo>
                  <a:cubicBezTo>
                    <a:pt x="1962" y="6108"/>
                    <a:pt x="2014" y="6232"/>
                    <a:pt x="2014" y="6369"/>
                  </a:cubicBezTo>
                  <a:cubicBezTo>
                    <a:pt x="2014" y="6644"/>
                    <a:pt x="1792" y="6873"/>
                    <a:pt x="1511" y="6873"/>
                  </a:cubicBezTo>
                  <a:cubicBezTo>
                    <a:pt x="1236" y="6873"/>
                    <a:pt x="1007" y="6644"/>
                    <a:pt x="1007" y="6369"/>
                  </a:cubicBezTo>
                  <a:cubicBezTo>
                    <a:pt x="1007" y="6088"/>
                    <a:pt x="1236" y="5866"/>
                    <a:pt x="1511" y="5866"/>
                  </a:cubicBezTo>
                  <a:close/>
                  <a:moveTo>
                    <a:pt x="14314" y="0"/>
                  </a:moveTo>
                  <a:cubicBezTo>
                    <a:pt x="13483" y="0"/>
                    <a:pt x="12803" y="680"/>
                    <a:pt x="12803" y="1511"/>
                  </a:cubicBezTo>
                  <a:cubicBezTo>
                    <a:pt x="12803" y="1720"/>
                    <a:pt x="12849" y="1923"/>
                    <a:pt x="12927" y="2099"/>
                  </a:cubicBezTo>
                  <a:lnTo>
                    <a:pt x="10024" y="5003"/>
                  </a:lnTo>
                  <a:cubicBezTo>
                    <a:pt x="9821" y="4904"/>
                    <a:pt x="9599" y="4852"/>
                    <a:pt x="9364" y="4852"/>
                  </a:cubicBezTo>
                  <a:cubicBezTo>
                    <a:pt x="9135" y="4852"/>
                    <a:pt x="8912" y="4904"/>
                    <a:pt x="8716" y="4996"/>
                  </a:cubicBezTo>
                  <a:lnTo>
                    <a:pt x="6787" y="3074"/>
                  </a:lnTo>
                  <a:cubicBezTo>
                    <a:pt x="6859" y="2897"/>
                    <a:pt x="6892" y="2714"/>
                    <a:pt x="6892" y="2518"/>
                  </a:cubicBezTo>
                  <a:cubicBezTo>
                    <a:pt x="6892" y="1687"/>
                    <a:pt x="6219" y="1007"/>
                    <a:pt x="5382" y="1007"/>
                  </a:cubicBezTo>
                  <a:cubicBezTo>
                    <a:pt x="4551" y="1007"/>
                    <a:pt x="3871" y="1687"/>
                    <a:pt x="3871" y="2518"/>
                  </a:cubicBezTo>
                  <a:cubicBezTo>
                    <a:pt x="3871" y="2747"/>
                    <a:pt x="3923" y="2962"/>
                    <a:pt x="4008" y="3152"/>
                  </a:cubicBezTo>
                  <a:lnTo>
                    <a:pt x="2165" y="5003"/>
                  </a:lnTo>
                  <a:cubicBezTo>
                    <a:pt x="1968" y="4904"/>
                    <a:pt x="1746" y="4852"/>
                    <a:pt x="1511" y="4852"/>
                  </a:cubicBezTo>
                  <a:cubicBezTo>
                    <a:pt x="680" y="4852"/>
                    <a:pt x="0" y="5532"/>
                    <a:pt x="0" y="6369"/>
                  </a:cubicBezTo>
                  <a:cubicBezTo>
                    <a:pt x="0" y="7200"/>
                    <a:pt x="680" y="7880"/>
                    <a:pt x="1511" y="7880"/>
                  </a:cubicBezTo>
                  <a:cubicBezTo>
                    <a:pt x="2348" y="7880"/>
                    <a:pt x="3021" y="7200"/>
                    <a:pt x="3021" y="6369"/>
                  </a:cubicBezTo>
                  <a:cubicBezTo>
                    <a:pt x="3021" y="6134"/>
                    <a:pt x="2969" y="5911"/>
                    <a:pt x="2877" y="5715"/>
                  </a:cubicBezTo>
                  <a:lnTo>
                    <a:pt x="4715" y="3878"/>
                  </a:lnTo>
                  <a:cubicBezTo>
                    <a:pt x="4917" y="3976"/>
                    <a:pt x="5140" y="4035"/>
                    <a:pt x="5382" y="4035"/>
                  </a:cubicBezTo>
                  <a:cubicBezTo>
                    <a:pt x="5656" y="4035"/>
                    <a:pt x="5911" y="3963"/>
                    <a:pt x="6127" y="3832"/>
                  </a:cubicBezTo>
                  <a:lnTo>
                    <a:pt x="8004" y="5709"/>
                  </a:lnTo>
                  <a:cubicBezTo>
                    <a:pt x="7906" y="5905"/>
                    <a:pt x="7853" y="6127"/>
                    <a:pt x="7853" y="6363"/>
                  </a:cubicBezTo>
                  <a:cubicBezTo>
                    <a:pt x="7853" y="7200"/>
                    <a:pt x="8527" y="7873"/>
                    <a:pt x="9364" y="7873"/>
                  </a:cubicBezTo>
                  <a:cubicBezTo>
                    <a:pt x="10194" y="7873"/>
                    <a:pt x="10874" y="7200"/>
                    <a:pt x="10874" y="6363"/>
                  </a:cubicBezTo>
                  <a:cubicBezTo>
                    <a:pt x="10874" y="6134"/>
                    <a:pt x="10822" y="5918"/>
                    <a:pt x="10730" y="5722"/>
                  </a:cubicBezTo>
                  <a:lnTo>
                    <a:pt x="13607" y="2845"/>
                  </a:lnTo>
                  <a:cubicBezTo>
                    <a:pt x="13817" y="2962"/>
                    <a:pt x="14059" y="3028"/>
                    <a:pt x="14314" y="3028"/>
                  </a:cubicBezTo>
                  <a:cubicBezTo>
                    <a:pt x="15150" y="3028"/>
                    <a:pt x="15824" y="2348"/>
                    <a:pt x="15824" y="1511"/>
                  </a:cubicBezTo>
                  <a:cubicBezTo>
                    <a:pt x="15831" y="680"/>
                    <a:pt x="15150" y="0"/>
                    <a:pt x="143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6480650" y="4341350"/>
              <a:ext cx="91575" cy="25200"/>
            </a:xfrm>
            <a:custGeom>
              <a:avLst/>
              <a:gdLst/>
              <a:ahLst/>
              <a:cxnLst/>
              <a:rect l="l" t="t" r="r" b="b"/>
              <a:pathLst>
                <a:path w="3663" h="1008" extrusionOk="0">
                  <a:moveTo>
                    <a:pt x="504" y="1"/>
                  </a:moveTo>
                  <a:cubicBezTo>
                    <a:pt x="223" y="1"/>
                    <a:pt x="1" y="230"/>
                    <a:pt x="1" y="504"/>
                  </a:cubicBezTo>
                  <a:cubicBezTo>
                    <a:pt x="1" y="785"/>
                    <a:pt x="223" y="1008"/>
                    <a:pt x="504" y="1008"/>
                  </a:cubicBezTo>
                  <a:lnTo>
                    <a:pt x="3159" y="1008"/>
                  </a:lnTo>
                  <a:cubicBezTo>
                    <a:pt x="3440" y="1008"/>
                    <a:pt x="3663" y="785"/>
                    <a:pt x="3663" y="504"/>
                  </a:cubicBezTo>
                  <a:cubicBezTo>
                    <a:pt x="3663" y="230"/>
                    <a:pt x="3440" y="1"/>
                    <a:pt x="31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6604400" y="4341350"/>
              <a:ext cx="25200" cy="25200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1"/>
                  </a:moveTo>
                  <a:cubicBezTo>
                    <a:pt x="373" y="1"/>
                    <a:pt x="243" y="60"/>
                    <a:pt x="151" y="151"/>
                  </a:cubicBezTo>
                  <a:cubicBezTo>
                    <a:pt x="53" y="243"/>
                    <a:pt x="1" y="374"/>
                    <a:pt x="1" y="504"/>
                  </a:cubicBezTo>
                  <a:cubicBezTo>
                    <a:pt x="1" y="642"/>
                    <a:pt x="53" y="766"/>
                    <a:pt x="151" y="864"/>
                  </a:cubicBezTo>
                  <a:cubicBezTo>
                    <a:pt x="243" y="955"/>
                    <a:pt x="373" y="1008"/>
                    <a:pt x="504" y="1008"/>
                  </a:cubicBezTo>
                  <a:cubicBezTo>
                    <a:pt x="635" y="1008"/>
                    <a:pt x="766" y="955"/>
                    <a:pt x="864" y="864"/>
                  </a:cubicBezTo>
                  <a:cubicBezTo>
                    <a:pt x="955" y="766"/>
                    <a:pt x="1008" y="642"/>
                    <a:pt x="1008" y="504"/>
                  </a:cubicBezTo>
                  <a:cubicBezTo>
                    <a:pt x="1008" y="374"/>
                    <a:pt x="955" y="243"/>
                    <a:pt x="864" y="151"/>
                  </a:cubicBezTo>
                  <a:cubicBezTo>
                    <a:pt x="766" y="60"/>
                    <a:pt x="635" y="1"/>
                    <a:pt x="5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6480650" y="4220550"/>
              <a:ext cx="179025" cy="25200"/>
            </a:xfrm>
            <a:custGeom>
              <a:avLst/>
              <a:gdLst/>
              <a:ahLst/>
              <a:cxnLst/>
              <a:rect l="l" t="t" r="r" b="b"/>
              <a:pathLst>
                <a:path w="7161" h="1008" extrusionOk="0">
                  <a:moveTo>
                    <a:pt x="504" y="1"/>
                  </a:moveTo>
                  <a:cubicBezTo>
                    <a:pt x="223" y="1"/>
                    <a:pt x="1" y="223"/>
                    <a:pt x="1" y="504"/>
                  </a:cubicBezTo>
                  <a:cubicBezTo>
                    <a:pt x="1" y="779"/>
                    <a:pt x="223" y="1008"/>
                    <a:pt x="504" y="1008"/>
                  </a:cubicBezTo>
                  <a:lnTo>
                    <a:pt x="6657" y="1008"/>
                  </a:lnTo>
                  <a:cubicBezTo>
                    <a:pt x="6932" y="1008"/>
                    <a:pt x="7161" y="779"/>
                    <a:pt x="7161" y="504"/>
                  </a:cubicBezTo>
                  <a:cubicBezTo>
                    <a:pt x="7161" y="223"/>
                    <a:pt x="6932" y="1"/>
                    <a:pt x="66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6480650" y="4281050"/>
              <a:ext cx="179025" cy="25175"/>
            </a:xfrm>
            <a:custGeom>
              <a:avLst/>
              <a:gdLst/>
              <a:ahLst/>
              <a:cxnLst/>
              <a:rect l="l" t="t" r="r" b="b"/>
              <a:pathLst>
                <a:path w="7161" h="1007" extrusionOk="0">
                  <a:moveTo>
                    <a:pt x="504" y="0"/>
                  </a:moveTo>
                  <a:cubicBezTo>
                    <a:pt x="223" y="0"/>
                    <a:pt x="1" y="222"/>
                    <a:pt x="1" y="504"/>
                  </a:cubicBezTo>
                  <a:cubicBezTo>
                    <a:pt x="1" y="778"/>
                    <a:pt x="223" y="1007"/>
                    <a:pt x="504" y="1007"/>
                  </a:cubicBezTo>
                  <a:lnTo>
                    <a:pt x="6657" y="1007"/>
                  </a:lnTo>
                  <a:cubicBezTo>
                    <a:pt x="6932" y="1007"/>
                    <a:pt x="7161" y="778"/>
                    <a:pt x="7161" y="504"/>
                  </a:cubicBezTo>
                  <a:cubicBezTo>
                    <a:pt x="7161" y="222"/>
                    <a:pt x="6932" y="0"/>
                    <a:pt x="66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F5C6B36-A302-4AA8-AE26-138CBDECCE93}"/>
              </a:ext>
            </a:extLst>
          </p:cNvPr>
          <p:cNvSpPr txBox="1">
            <a:spLocks/>
          </p:cNvSpPr>
          <p:nvPr/>
        </p:nvSpPr>
        <p:spPr>
          <a:xfrm>
            <a:off x="3707595" y="2741610"/>
            <a:ext cx="1627165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ED6D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Segoe UI" panose="020B0502040204020203" pitchFamily="34" charset="0"/>
              </a:rPr>
              <a:t>MORIMOTO.COM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C4D0443-35C5-48D8-B16E-32D8E538D190}"/>
              </a:ext>
            </a:extLst>
          </p:cNvPr>
          <p:cNvSpPr txBox="1">
            <a:spLocks/>
          </p:cNvSpPr>
          <p:nvPr/>
        </p:nvSpPr>
        <p:spPr>
          <a:xfrm>
            <a:off x="4038066" y="3798538"/>
            <a:ext cx="1627165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E403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Segoe UI" panose="020B0502040204020203" pitchFamily="34" charset="0"/>
              </a:rPr>
              <a:t>MORIMOTO.COM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2CD1E62-7E27-43C5-8E6F-7A61EBFB0890}"/>
              </a:ext>
            </a:extLst>
          </p:cNvPr>
          <p:cNvSpPr txBox="1">
            <a:spLocks/>
          </p:cNvSpPr>
          <p:nvPr/>
        </p:nvSpPr>
        <p:spPr>
          <a:xfrm>
            <a:off x="3743820" y="4823562"/>
            <a:ext cx="1627165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ED6D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Segoe UI" panose="020B0502040204020203" pitchFamily="34" charset="0"/>
              </a:rPr>
              <a:t>MORIMOTO.COM</a:t>
            </a:r>
          </a:p>
        </p:txBody>
      </p:sp>
      <p:grpSp>
        <p:nvGrpSpPr>
          <p:cNvPr id="21" name="Google Shape;44;p2">
            <a:extLst>
              <a:ext uri="{FF2B5EF4-FFF2-40B4-BE49-F238E27FC236}">
                <a16:creationId xmlns:a16="http://schemas.microsoft.com/office/drawing/2014/main" id="{AA4BE488-61A7-4898-9B78-33830A7D5921}"/>
              </a:ext>
            </a:extLst>
          </p:cNvPr>
          <p:cNvGrpSpPr/>
          <p:nvPr/>
        </p:nvGrpSpPr>
        <p:grpSpPr>
          <a:xfrm>
            <a:off x="-654315" y="-155809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22" name="Google Shape;45;p2">
              <a:extLst>
                <a:ext uri="{FF2B5EF4-FFF2-40B4-BE49-F238E27FC236}">
                  <a16:creationId xmlns:a16="http://schemas.microsoft.com/office/drawing/2014/main" id="{AC3F660B-4FDC-432E-A670-C7CE9F6F7AB6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46;p2">
              <a:extLst>
                <a:ext uri="{FF2B5EF4-FFF2-40B4-BE49-F238E27FC236}">
                  <a16:creationId xmlns:a16="http://schemas.microsoft.com/office/drawing/2014/main" id="{95039A7F-564C-4248-82CC-C9FB6B34638C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47;p2">
              <a:extLst>
                <a:ext uri="{FF2B5EF4-FFF2-40B4-BE49-F238E27FC236}">
                  <a16:creationId xmlns:a16="http://schemas.microsoft.com/office/drawing/2014/main" id="{15509B9C-B471-4FE0-AE1C-331252248718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48;p2">
              <a:extLst>
                <a:ext uri="{FF2B5EF4-FFF2-40B4-BE49-F238E27FC236}">
                  <a16:creationId xmlns:a16="http://schemas.microsoft.com/office/drawing/2014/main" id="{6CAFDD5C-DA04-42BB-9E0C-5D143E5A35DB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49;p2">
              <a:extLst>
                <a:ext uri="{FF2B5EF4-FFF2-40B4-BE49-F238E27FC236}">
                  <a16:creationId xmlns:a16="http://schemas.microsoft.com/office/drawing/2014/main" id="{A04E9037-69EF-4C7F-B2AA-4BBC6438FDA8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50;p2">
              <a:extLst>
                <a:ext uri="{FF2B5EF4-FFF2-40B4-BE49-F238E27FC236}">
                  <a16:creationId xmlns:a16="http://schemas.microsoft.com/office/drawing/2014/main" id="{B3E40CCA-480B-4F5C-A7FC-29F97388E821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51;p2">
              <a:extLst>
                <a:ext uri="{FF2B5EF4-FFF2-40B4-BE49-F238E27FC236}">
                  <a16:creationId xmlns:a16="http://schemas.microsoft.com/office/drawing/2014/main" id="{20C7DCEC-ACC2-4A4F-9CCA-5A9CFE4C5629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52;p2">
              <a:extLst>
                <a:ext uri="{FF2B5EF4-FFF2-40B4-BE49-F238E27FC236}">
                  <a16:creationId xmlns:a16="http://schemas.microsoft.com/office/drawing/2014/main" id="{D1D28809-9573-47C2-A584-9FCD1A0C67FB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53;p2">
              <a:extLst>
                <a:ext uri="{FF2B5EF4-FFF2-40B4-BE49-F238E27FC236}">
                  <a16:creationId xmlns:a16="http://schemas.microsoft.com/office/drawing/2014/main" id="{34638EBD-3DE1-4E59-B388-EBA04FF950D4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54;p2">
              <a:extLst>
                <a:ext uri="{FF2B5EF4-FFF2-40B4-BE49-F238E27FC236}">
                  <a16:creationId xmlns:a16="http://schemas.microsoft.com/office/drawing/2014/main" id="{BBE5F989-44BD-483C-900F-71F9E57B9A44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55;p2">
              <a:extLst>
                <a:ext uri="{FF2B5EF4-FFF2-40B4-BE49-F238E27FC236}">
                  <a16:creationId xmlns:a16="http://schemas.microsoft.com/office/drawing/2014/main" id="{26B9068A-8DD7-4A98-A3B1-805DCEE3BC71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" name="Google Shape;94;p2">
            <a:extLst>
              <a:ext uri="{FF2B5EF4-FFF2-40B4-BE49-F238E27FC236}">
                <a16:creationId xmlns:a16="http://schemas.microsoft.com/office/drawing/2014/main" id="{CA747446-254E-46E8-8B25-0AB43205C2EF}"/>
              </a:ext>
            </a:extLst>
          </p:cNvPr>
          <p:cNvGrpSpPr/>
          <p:nvPr/>
        </p:nvGrpSpPr>
        <p:grpSpPr>
          <a:xfrm rot="-2340267">
            <a:off x="4243808" y="5206035"/>
            <a:ext cx="1761613" cy="2781319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34" name="Google Shape;95;p2">
              <a:extLst>
                <a:ext uri="{FF2B5EF4-FFF2-40B4-BE49-F238E27FC236}">
                  <a16:creationId xmlns:a16="http://schemas.microsoft.com/office/drawing/2014/main" id="{C524BA3D-1B16-4C42-BADF-51071DE9AADB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96;p2">
              <a:extLst>
                <a:ext uri="{FF2B5EF4-FFF2-40B4-BE49-F238E27FC236}">
                  <a16:creationId xmlns:a16="http://schemas.microsoft.com/office/drawing/2014/main" id="{8D30DDB6-E4FB-46AF-91F6-4AFBE9F296B5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97;p2">
              <a:extLst>
                <a:ext uri="{FF2B5EF4-FFF2-40B4-BE49-F238E27FC236}">
                  <a16:creationId xmlns:a16="http://schemas.microsoft.com/office/drawing/2014/main" id="{309D6080-C104-42AA-B483-E758924793B2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98;p2">
              <a:extLst>
                <a:ext uri="{FF2B5EF4-FFF2-40B4-BE49-F238E27FC236}">
                  <a16:creationId xmlns:a16="http://schemas.microsoft.com/office/drawing/2014/main" id="{349281B0-7BF2-4E3D-AD4E-2D1AED1A0ED3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99;p2">
              <a:extLst>
                <a:ext uri="{FF2B5EF4-FFF2-40B4-BE49-F238E27FC236}">
                  <a16:creationId xmlns:a16="http://schemas.microsoft.com/office/drawing/2014/main" id="{2520D8AD-1890-4DB2-B92C-50D7DCA2DB78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100;p2">
              <a:extLst>
                <a:ext uri="{FF2B5EF4-FFF2-40B4-BE49-F238E27FC236}">
                  <a16:creationId xmlns:a16="http://schemas.microsoft.com/office/drawing/2014/main" id="{4FA17400-F17B-44B9-80BB-9A904F4473E4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BD7DCFC-A602-4338-9832-3DE8B5CBE46C}"/>
              </a:ext>
            </a:extLst>
          </p:cNvPr>
          <p:cNvGrpSpPr/>
          <p:nvPr/>
        </p:nvGrpSpPr>
        <p:grpSpPr>
          <a:xfrm>
            <a:off x="5025959" y="855872"/>
            <a:ext cx="2310937" cy="475710"/>
            <a:chOff x="5025959" y="855872"/>
            <a:chExt cx="2310937" cy="475710"/>
          </a:xfrm>
        </p:grpSpPr>
        <p:sp>
          <p:nvSpPr>
            <p:cNvPr id="41" name="îṡľîḋé">
              <a:extLst>
                <a:ext uri="{FF2B5EF4-FFF2-40B4-BE49-F238E27FC236}">
                  <a16:creationId xmlns:a16="http://schemas.microsoft.com/office/drawing/2014/main" id="{E5A7AB31-A6A8-47A5-96A9-6DE8BBD60041}"/>
                </a:ext>
              </a:extLst>
            </p:cNvPr>
            <p:cNvSpPr/>
            <p:nvPr/>
          </p:nvSpPr>
          <p:spPr>
            <a:xfrm>
              <a:off x="5025959" y="855872"/>
              <a:ext cx="2310937" cy="475710"/>
            </a:xfrm>
            <a:prstGeom prst="rect">
              <a:avLst/>
            </a:prstGeom>
            <a:noFill/>
            <a:ln w="38100">
              <a:solidFill>
                <a:srgbClr val="A06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rgbClr val="A06253"/>
                </a:solidFill>
              </a:endParaRPr>
            </a:p>
          </p:txBody>
        </p:sp>
        <p:sp>
          <p:nvSpPr>
            <p:cNvPr id="42" name="iṩļïḓè">
              <a:extLst>
                <a:ext uri="{FF2B5EF4-FFF2-40B4-BE49-F238E27FC236}">
                  <a16:creationId xmlns:a16="http://schemas.microsoft.com/office/drawing/2014/main" id="{8CF788D2-06B3-4C27-9A37-23AA9DCF7F77}"/>
                </a:ext>
              </a:extLst>
            </p:cNvPr>
            <p:cNvSpPr txBox="1"/>
            <p:nvPr/>
          </p:nvSpPr>
          <p:spPr bwMode="auto">
            <a:xfrm>
              <a:off x="5202428" y="899844"/>
              <a:ext cx="1881801" cy="387765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400" dirty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MORIMOTO.COM</a:t>
              </a:r>
            </a:p>
          </p:txBody>
        </p:sp>
      </p:grpSp>
      <p:sp>
        <p:nvSpPr>
          <p:cNvPr id="43" name="Google Shape;594;p25">
            <a:extLst>
              <a:ext uri="{FF2B5EF4-FFF2-40B4-BE49-F238E27FC236}">
                <a16:creationId xmlns:a16="http://schemas.microsoft.com/office/drawing/2014/main" id="{D7FCFD08-3B47-495F-B29C-0E34F0A37413}"/>
              </a:ext>
            </a:extLst>
          </p:cNvPr>
          <p:cNvSpPr/>
          <p:nvPr/>
        </p:nvSpPr>
        <p:spPr>
          <a:xfrm>
            <a:off x="7219985" y="1970531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619;p25">
            <a:extLst>
              <a:ext uri="{FF2B5EF4-FFF2-40B4-BE49-F238E27FC236}">
                <a16:creationId xmlns:a16="http://schemas.microsoft.com/office/drawing/2014/main" id="{F8B24B5D-6D4B-4A71-AB49-4CAAA36BE696}"/>
              </a:ext>
            </a:extLst>
          </p:cNvPr>
          <p:cNvSpPr/>
          <p:nvPr/>
        </p:nvSpPr>
        <p:spPr>
          <a:xfrm>
            <a:off x="7504796" y="2224752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620;p25">
            <a:extLst>
              <a:ext uri="{FF2B5EF4-FFF2-40B4-BE49-F238E27FC236}">
                <a16:creationId xmlns:a16="http://schemas.microsoft.com/office/drawing/2014/main" id="{2E08864F-6AFE-4C28-AB3E-7ED7B7209D4A}"/>
              </a:ext>
            </a:extLst>
          </p:cNvPr>
          <p:cNvSpPr/>
          <p:nvPr/>
        </p:nvSpPr>
        <p:spPr>
          <a:xfrm>
            <a:off x="7549622" y="2340910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Google Shape;621;p25">
            <a:extLst>
              <a:ext uri="{FF2B5EF4-FFF2-40B4-BE49-F238E27FC236}">
                <a16:creationId xmlns:a16="http://schemas.microsoft.com/office/drawing/2014/main" id="{316A717F-A70B-4D8D-A70A-90DAC073586F}"/>
              </a:ext>
            </a:extLst>
          </p:cNvPr>
          <p:cNvSpPr/>
          <p:nvPr/>
        </p:nvSpPr>
        <p:spPr>
          <a:xfrm>
            <a:off x="7549622" y="2381667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622;p25">
            <a:extLst>
              <a:ext uri="{FF2B5EF4-FFF2-40B4-BE49-F238E27FC236}">
                <a16:creationId xmlns:a16="http://schemas.microsoft.com/office/drawing/2014/main" id="{F928033D-3EB2-4BDB-ABC6-00BB2091EB8B}"/>
              </a:ext>
            </a:extLst>
          </p:cNvPr>
          <p:cNvSpPr/>
          <p:nvPr/>
        </p:nvSpPr>
        <p:spPr>
          <a:xfrm>
            <a:off x="7549622" y="2589920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623;p25">
            <a:extLst>
              <a:ext uri="{FF2B5EF4-FFF2-40B4-BE49-F238E27FC236}">
                <a16:creationId xmlns:a16="http://schemas.microsoft.com/office/drawing/2014/main" id="{1A2998B6-A826-48A9-827A-AE591FF5E3BB}"/>
              </a:ext>
            </a:extLst>
          </p:cNvPr>
          <p:cNvSpPr/>
          <p:nvPr/>
        </p:nvSpPr>
        <p:spPr>
          <a:xfrm>
            <a:off x="7548408" y="2440022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624;p25">
            <a:extLst>
              <a:ext uri="{FF2B5EF4-FFF2-40B4-BE49-F238E27FC236}">
                <a16:creationId xmlns:a16="http://schemas.microsoft.com/office/drawing/2014/main" id="{C8EAD4F3-B2FF-41B5-B879-B6F35B37EF5D}"/>
              </a:ext>
            </a:extLst>
          </p:cNvPr>
          <p:cNvSpPr/>
          <p:nvPr/>
        </p:nvSpPr>
        <p:spPr>
          <a:xfrm>
            <a:off x="7687504" y="2440085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625;p25">
            <a:extLst>
              <a:ext uri="{FF2B5EF4-FFF2-40B4-BE49-F238E27FC236}">
                <a16:creationId xmlns:a16="http://schemas.microsoft.com/office/drawing/2014/main" id="{F81B8E0C-2E58-4FE9-BC05-E59AF8B85B2C}"/>
              </a:ext>
            </a:extLst>
          </p:cNvPr>
          <p:cNvSpPr/>
          <p:nvPr/>
        </p:nvSpPr>
        <p:spPr>
          <a:xfrm>
            <a:off x="7687504" y="2480969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B82335B-438C-433E-AE9A-6B5BCD0E9857}"/>
              </a:ext>
            </a:extLst>
          </p:cNvPr>
          <p:cNvSpPr txBox="1"/>
          <p:nvPr/>
        </p:nvSpPr>
        <p:spPr>
          <a:xfrm>
            <a:off x="8428111" y="2009173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2" name="Google Shape;594;p25">
            <a:extLst>
              <a:ext uri="{FF2B5EF4-FFF2-40B4-BE49-F238E27FC236}">
                <a16:creationId xmlns:a16="http://schemas.microsoft.com/office/drawing/2014/main" id="{0E1F52ED-AA38-40A1-9EE7-8C6C1F2AD665}"/>
              </a:ext>
            </a:extLst>
          </p:cNvPr>
          <p:cNvSpPr/>
          <p:nvPr/>
        </p:nvSpPr>
        <p:spPr>
          <a:xfrm>
            <a:off x="7219985" y="3420474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619;p25">
            <a:extLst>
              <a:ext uri="{FF2B5EF4-FFF2-40B4-BE49-F238E27FC236}">
                <a16:creationId xmlns:a16="http://schemas.microsoft.com/office/drawing/2014/main" id="{F48FD25C-D3B6-470F-8553-1F1F21B0E62E}"/>
              </a:ext>
            </a:extLst>
          </p:cNvPr>
          <p:cNvSpPr/>
          <p:nvPr/>
        </p:nvSpPr>
        <p:spPr>
          <a:xfrm>
            <a:off x="7504796" y="3674695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620;p25">
            <a:extLst>
              <a:ext uri="{FF2B5EF4-FFF2-40B4-BE49-F238E27FC236}">
                <a16:creationId xmlns:a16="http://schemas.microsoft.com/office/drawing/2014/main" id="{417AB6BC-24BB-47C0-A4B9-5552EED1DA7A}"/>
              </a:ext>
            </a:extLst>
          </p:cNvPr>
          <p:cNvSpPr/>
          <p:nvPr/>
        </p:nvSpPr>
        <p:spPr>
          <a:xfrm>
            <a:off x="7549622" y="3790853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" name="Google Shape;621;p25">
            <a:extLst>
              <a:ext uri="{FF2B5EF4-FFF2-40B4-BE49-F238E27FC236}">
                <a16:creationId xmlns:a16="http://schemas.microsoft.com/office/drawing/2014/main" id="{3EF003C4-0E8B-4D2F-97AE-E6C24D4C3173}"/>
              </a:ext>
            </a:extLst>
          </p:cNvPr>
          <p:cNvSpPr/>
          <p:nvPr/>
        </p:nvSpPr>
        <p:spPr>
          <a:xfrm>
            <a:off x="7549622" y="3831610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622;p25">
            <a:extLst>
              <a:ext uri="{FF2B5EF4-FFF2-40B4-BE49-F238E27FC236}">
                <a16:creationId xmlns:a16="http://schemas.microsoft.com/office/drawing/2014/main" id="{68805FDE-6A42-4409-8344-48BEB4A9587F}"/>
              </a:ext>
            </a:extLst>
          </p:cNvPr>
          <p:cNvSpPr/>
          <p:nvPr/>
        </p:nvSpPr>
        <p:spPr>
          <a:xfrm>
            <a:off x="7549622" y="4039863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" name="Google Shape;623;p25">
            <a:extLst>
              <a:ext uri="{FF2B5EF4-FFF2-40B4-BE49-F238E27FC236}">
                <a16:creationId xmlns:a16="http://schemas.microsoft.com/office/drawing/2014/main" id="{DAD75B40-E528-4EC5-B0BF-C568BE6472B5}"/>
              </a:ext>
            </a:extLst>
          </p:cNvPr>
          <p:cNvSpPr/>
          <p:nvPr/>
        </p:nvSpPr>
        <p:spPr>
          <a:xfrm>
            <a:off x="7548408" y="3889965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" name="Google Shape;624;p25">
            <a:extLst>
              <a:ext uri="{FF2B5EF4-FFF2-40B4-BE49-F238E27FC236}">
                <a16:creationId xmlns:a16="http://schemas.microsoft.com/office/drawing/2014/main" id="{D4FB285F-6C5A-44D0-B819-8545007A45CB}"/>
              </a:ext>
            </a:extLst>
          </p:cNvPr>
          <p:cNvSpPr/>
          <p:nvPr/>
        </p:nvSpPr>
        <p:spPr>
          <a:xfrm>
            <a:off x="7687504" y="3890028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" name="Google Shape;625;p25">
            <a:extLst>
              <a:ext uri="{FF2B5EF4-FFF2-40B4-BE49-F238E27FC236}">
                <a16:creationId xmlns:a16="http://schemas.microsoft.com/office/drawing/2014/main" id="{BC1A9549-6128-4D84-91B4-8C024105DA58}"/>
              </a:ext>
            </a:extLst>
          </p:cNvPr>
          <p:cNvSpPr/>
          <p:nvPr/>
        </p:nvSpPr>
        <p:spPr>
          <a:xfrm>
            <a:off x="7687504" y="3930912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52642A0-7EA5-4F26-A079-58F5FFCAE955}"/>
              </a:ext>
            </a:extLst>
          </p:cNvPr>
          <p:cNvSpPr txBox="1"/>
          <p:nvPr/>
        </p:nvSpPr>
        <p:spPr>
          <a:xfrm>
            <a:off x="8428111" y="3459116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61" name="Google Shape;594;p25">
            <a:extLst>
              <a:ext uri="{FF2B5EF4-FFF2-40B4-BE49-F238E27FC236}">
                <a16:creationId xmlns:a16="http://schemas.microsoft.com/office/drawing/2014/main" id="{42795902-A0BE-4D07-80C4-16FC76CA2E6F}"/>
              </a:ext>
            </a:extLst>
          </p:cNvPr>
          <p:cNvSpPr/>
          <p:nvPr/>
        </p:nvSpPr>
        <p:spPr>
          <a:xfrm>
            <a:off x="7234004" y="4903001"/>
            <a:ext cx="943200" cy="943200"/>
          </a:xfrm>
          <a:prstGeom prst="ellipse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619;p25">
            <a:extLst>
              <a:ext uri="{FF2B5EF4-FFF2-40B4-BE49-F238E27FC236}">
                <a16:creationId xmlns:a16="http://schemas.microsoft.com/office/drawing/2014/main" id="{12AE9614-5917-4BF8-B3AC-E150AAC0D9CE}"/>
              </a:ext>
            </a:extLst>
          </p:cNvPr>
          <p:cNvSpPr/>
          <p:nvPr/>
        </p:nvSpPr>
        <p:spPr>
          <a:xfrm>
            <a:off x="7518815" y="5157222"/>
            <a:ext cx="373580" cy="434705"/>
          </a:xfrm>
          <a:custGeom>
            <a:avLst/>
            <a:gdLst/>
            <a:ahLst/>
            <a:cxnLst/>
            <a:rect l="l" t="t" r="r" b="b"/>
            <a:pathLst>
              <a:path w="23695" h="27572" extrusionOk="0">
                <a:moveTo>
                  <a:pt x="16888" y="1621"/>
                </a:moveTo>
                <a:cubicBezTo>
                  <a:pt x="19748" y="1621"/>
                  <a:pt x="22083" y="3930"/>
                  <a:pt x="22083" y="6764"/>
                </a:cubicBezTo>
                <a:lnTo>
                  <a:pt x="22083" y="19059"/>
                </a:lnTo>
                <a:cubicBezTo>
                  <a:pt x="22083" y="20360"/>
                  <a:pt x="21015" y="21420"/>
                  <a:pt x="19705" y="21420"/>
                </a:cubicBezTo>
                <a:lnTo>
                  <a:pt x="18602" y="21420"/>
                </a:lnTo>
                <a:lnTo>
                  <a:pt x="18602" y="8341"/>
                </a:lnTo>
                <a:cubicBezTo>
                  <a:pt x="18602" y="6247"/>
                  <a:pt x="16905" y="4550"/>
                  <a:pt x="14811" y="4550"/>
                </a:cubicBezTo>
                <a:lnTo>
                  <a:pt x="6704" y="4550"/>
                </a:lnTo>
                <a:lnTo>
                  <a:pt x="6704" y="3973"/>
                </a:lnTo>
                <a:cubicBezTo>
                  <a:pt x="6704" y="2680"/>
                  <a:pt x="7772" y="1621"/>
                  <a:pt x="9082" y="1621"/>
                </a:cubicBezTo>
                <a:close/>
                <a:moveTo>
                  <a:pt x="14811" y="6161"/>
                </a:moveTo>
                <a:cubicBezTo>
                  <a:pt x="16018" y="6161"/>
                  <a:pt x="16991" y="7135"/>
                  <a:pt x="16991" y="8341"/>
                </a:cubicBezTo>
                <a:lnTo>
                  <a:pt x="16991" y="23789"/>
                </a:lnTo>
                <a:cubicBezTo>
                  <a:pt x="16991" y="24987"/>
                  <a:pt x="16018" y="25961"/>
                  <a:pt x="14811" y="25961"/>
                </a:cubicBezTo>
                <a:lnTo>
                  <a:pt x="3791" y="25961"/>
                </a:lnTo>
                <a:cubicBezTo>
                  <a:pt x="2594" y="25961"/>
                  <a:pt x="1620" y="24987"/>
                  <a:pt x="1620" y="23789"/>
                </a:cubicBezTo>
                <a:lnTo>
                  <a:pt x="1620" y="8341"/>
                </a:lnTo>
                <a:cubicBezTo>
                  <a:pt x="1620" y="7135"/>
                  <a:pt x="2594" y="6161"/>
                  <a:pt x="3791" y="6161"/>
                </a:cubicBezTo>
                <a:close/>
                <a:moveTo>
                  <a:pt x="9082" y="1"/>
                </a:moveTo>
                <a:cubicBezTo>
                  <a:pt x="6885" y="1"/>
                  <a:pt x="5092" y="1784"/>
                  <a:pt x="5092" y="3973"/>
                </a:cubicBezTo>
                <a:lnTo>
                  <a:pt x="5092" y="4550"/>
                </a:lnTo>
                <a:lnTo>
                  <a:pt x="3791" y="4550"/>
                </a:lnTo>
                <a:cubicBezTo>
                  <a:pt x="1698" y="4550"/>
                  <a:pt x="0" y="6247"/>
                  <a:pt x="0" y="8341"/>
                </a:cubicBezTo>
                <a:lnTo>
                  <a:pt x="0" y="23789"/>
                </a:lnTo>
                <a:cubicBezTo>
                  <a:pt x="0" y="25874"/>
                  <a:pt x="1698" y="27572"/>
                  <a:pt x="3791" y="27572"/>
                </a:cubicBezTo>
                <a:lnTo>
                  <a:pt x="14811" y="27572"/>
                </a:lnTo>
                <a:cubicBezTo>
                  <a:pt x="16905" y="27572"/>
                  <a:pt x="18602" y="25874"/>
                  <a:pt x="18602" y="23789"/>
                </a:cubicBezTo>
                <a:lnTo>
                  <a:pt x="18602" y="23031"/>
                </a:lnTo>
                <a:lnTo>
                  <a:pt x="19705" y="23031"/>
                </a:lnTo>
                <a:cubicBezTo>
                  <a:pt x="21902" y="23031"/>
                  <a:pt x="23694" y="21256"/>
                  <a:pt x="23694" y="19059"/>
                </a:cubicBezTo>
                <a:lnTo>
                  <a:pt x="23694" y="6764"/>
                </a:lnTo>
                <a:cubicBezTo>
                  <a:pt x="23694" y="3042"/>
                  <a:pt x="20644" y="1"/>
                  <a:pt x="16888" y="1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3" name="Google Shape;620;p25">
            <a:extLst>
              <a:ext uri="{FF2B5EF4-FFF2-40B4-BE49-F238E27FC236}">
                <a16:creationId xmlns:a16="http://schemas.microsoft.com/office/drawing/2014/main" id="{F2063204-37EE-4A4E-8344-FB8EFBADF3DA}"/>
              </a:ext>
            </a:extLst>
          </p:cNvPr>
          <p:cNvSpPr/>
          <p:nvPr/>
        </p:nvSpPr>
        <p:spPr>
          <a:xfrm>
            <a:off x="7563641" y="5273380"/>
            <a:ext cx="203652" cy="25557"/>
          </a:xfrm>
          <a:custGeom>
            <a:avLst/>
            <a:gdLst/>
            <a:ahLst/>
            <a:cxnLst/>
            <a:rect l="l" t="t" r="r" b="b"/>
            <a:pathLst>
              <a:path w="12917" h="1621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" name="Google Shape;621;p25">
            <a:extLst>
              <a:ext uri="{FF2B5EF4-FFF2-40B4-BE49-F238E27FC236}">
                <a16:creationId xmlns:a16="http://schemas.microsoft.com/office/drawing/2014/main" id="{7CD315D1-25C6-4ED7-A365-DC6B0E6FCEFC}"/>
              </a:ext>
            </a:extLst>
          </p:cNvPr>
          <p:cNvSpPr/>
          <p:nvPr/>
        </p:nvSpPr>
        <p:spPr>
          <a:xfrm>
            <a:off x="7563641" y="5314137"/>
            <a:ext cx="203652" cy="25541"/>
          </a:xfrm>
          <a:custGeom>
            <a:avLst/>
            <a:gdLst/>
            <a:ahLst/>
            <a:cxnLst/>
            <a:rect l="l" t="t" r="r" b="b"/>
            <a:pathLst>
              <a:path w="12917" h="1620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8"/>
                  <a:pt x="363" y="1620"/>
                  <a:pt x="811" y="1620"/>
                </a:cubicBezTo>
                <a:lnTo>
                  <a:pt x="12115" y="1620"/>
                </a:lnTo>
                <a:cubicBezTo>
                  <a:pt x="12563" y="1620"/>
                  <a:pt x="12916" y="1258"/>
                  <a:pt x="12916" y="810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" name="Google Shape;622;p25">
            <a:extLst>
              <a:ext uri="{FF2B5EF4-FFF2-40B4-BE49-F238E27FC236}">
                <a16:creationId xmlns:a16="http://schemas.microsoft.com/office/drawing/2014/main" id="{68FF5C02-96C3-4F79-A24E-2AFD49805E12}"/>
              </a:ext>
            </a:extLst>
          </p:cNvPr>
          <p:cNvSpPr/>
          <p:nvPr/>
        </p:nvSpPr>
        <p:spPr>
          <a:xfrm>
            <a:off x="7563641" y="5522390"/>
            <a:ext cx="203652" cy="25414"/>
          </a:xfrm>
          <a:custGeom>
            <a:avLst/>
            <a:gdLst/>
            <a:ahLst/>
            <a:cxnLst/>
            <a:rect l="l" t="t" r="r" b="b"/>
            <a:pathLst>
              <a:path w="12917" h="1612" extrusionOk="0">
                <a:moveTo>
                  <a:pt x="811" y="0"/>
                </a:moveTo>
                <a:cubicBezTo>
                  <a:pt x="363" y="0"/>
                  <a:pt x="1" y="362"/>
                  <a:pt x="1" y="802"/>
                </a:cubicBezTo>
                <a:cubicBezTo>
                  <a:pt x="1" y="1250"/>
                  <a:pt x="363" y="1612"/>
                  <a:pt x="811" y="1612"/>
                </a:cubicBezTo>
                <a:lnTo>
                  <a:pt x="12115" y="1612"/>
                </a:lnTo>
                <a:cubicBezTo>
                  <a:pt x="12563" y="1612"/>
                  <a:pt x="12916" y="1250"/>
                  <a:pt x="12916" y="802"/>
                </a:cubicBezTo>
                <a:cubicBezTo>
                  <a:pt x="12916" y="362"/>
                  <a:pt x="12563" y="0"/>
                  <a:pt x="12115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" name="Google Shape;623;p25">
            <a:extLst>
              <a:ext uri="{FF2B5EF4-FFF2-40B4-BE49-F238E27FC236}">
                <a16:creationId xmlns:a16="http://schemas.microsoft.com/office/drawing/2014/main" id="{7D8FE672-41C9-4475-8D91-FBFBE8CA0BB8}"/>
              </a:ext>
            </a:extLst>
          </p:cNvPr>
          <p:cNvSpPr/>
          <p:nvPr/>
        </p:nvSpPr>
        <p:spPr>
          <a:xfrm>
            <a:off x="7562427" y="5372492"/>
            <a:ext cx="119681" cy="118120"/>
          </a:xfrm>
          <a:custGeom>
            <a:avLst/>
            <a:gdLst/>
            <a:ahLst/>
            <a:cxnLst/>
            <a:rect l="l" t="t" r="r" b="b"/>
            <a:pathLst>
              <a:path w="7591" h="7492" extrusionOk="0">
                <a:moveTo>
                  <a:pt x="3024" y="1762"/>
                </a:moveTo>
                <a:lnTo>
                  <a:pt x="3024" y="3494"/>
                </a:lnTo>
                <a:cubicBezTo>
                  <a:pt x="3024" y="4079"/>
                  <a:pt x="3490" y="4553"/>
                  <a:pt x="4076" y="4553"/>
                </a:cubicBezTo>
                <a:lnTo>
                  <a:pt x="5807" y="4553"/>
                </a:lnTo>
                <a:cubicBezTo>
                  <a:pt x="5490" y="5339"/>
                  <a:pt x="4710" y="5882"/>
                  <a:pt x="3829" y="5882"/>
                </a:cubicBezTo>
                <a:cubicBezTo>
                  <a:pt x="3802" y="5882"/>
                  <a:pt x="3775" y="5881"/>
                  <a:pt x="3748" y="5880"/>
                </a:cubicBezTo>
                <a:cubicBezTo>
                  <a:pt x="2637" y="5837"/>
                  <a:pt x="1741" y="4932"/>
                  <a:pt x="1698" y="3830"/>
                </a:cubicBezTo>
                <a:cubicBezTo>
                  <a:pt x="1663" y="2908"/>
                  <a:pt x="2214" y="2098"/>
                  <a:pt x="3024" y="1762"/>
                </a:cubicBezTo>
                <a:close/>
                <a:moveTo>
                  <a:pt x="3579" y="0"/>
                </a:moveTo>
                <a:cubicBezTo>
                  <a:pt x="3549" y="0"/>
                  <a:pt x="3519" y="1"/>
                  <a:pt x="3490" y="4"/>
                </a:cubicBezTo>
                <a:cubicBezTo>
                  <a:pt x="1499" y="185"/>
                  <a:pt x="0" y="1891"/>
                  <a:pt x="78" y="3890"/>
                </a:cubicBezTo>
                <a:cubicBezTo>
                  <a:pt x="155" y="5837"/>
                  <a:pt x="1741" y="7414"/>
                  <a:pt x="3688" y="7491"/>
                </a:cubicBezTo>
                <a:lnTo>
                  <a:pt x="3826" y="7491"/>
                </a:lnTo>
                <a:cubicBezTo>
                  <a:pt x="5764" y="7491"/>
                  <a:pt x="7393" y="6018"/>
                  <a:pt x="7565" y="4079"/>
                </a:cubicBezTo>
                <a:cubicBezTo>
                  <a:pt x="7591" y="3786"/>
                  <a:pt x="7496" y="3494"/>
                  <a:pt x="7289" y="3278"/>
                </a:cubicBezTo>
                <a:cubicBezTo>
                  <a:pt x="7091" y="3063"/>
                  <a:pt x="6807" y="2933"/>
                  <a:pt x="6514" y="2933"/>
                </a:cubicBezTo>
                <a:lnTo>
                  <a:pt x="4636" y="2933"/>
                </a:lnTo>
                <a:lnTo>
                  <a:pt x="4636" y="1055"/>
                </a:lnTo>
                <a:cubicBezTo>
                  <a:pt x="4636" y="762"/>
                  <a:pt x="4515" y="478"/>
                  <a:pt x="4291" y="280"/>
                </a:cubicBezTo>
                <a:cubicBezTo>
                  <a:pt x="4097" y="102"/>
                  <a:pt x="3841" y="0"/>
                  <a:pt x="3579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7" name="Google Shape;624;p25">
            <a:extLst>
              <a:ext uri="{FF2B5EF4-FFF2-40B4-BE49-F238E27FC236}">
                <a16:creationId xmlns:a16="http://schemas.microsoft.com/office/drawing/2014/main" id="{7C369818-7238-46C5-B4CF-09CDE0876BEA}"/>
              </a:ext>
            </a:extLst>
          </p:cNvPr>
          <p:cNvSpPr/>
          <p:nvPr/>
        </p:nvSpPr>
        <p:spPr>
          <a:xfrm>
            <a:off x="7701523" y="5372555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01"/>
                </a:cubicBezTo>
                <a:cubicBezTo>
                  <a:pt x="1" y="1249"/>
                  <a:pt x="363" y="1611"/>
                  <a:pt x="811" y="1611"/>
                </a:cubicBezTo>
                <a:lnTo>
                  <a:pt x="3370" y="1611"/>
                </a:lnTo>
                <a:cubicBezTo>
                  <a:pt x="3818" y="1611"/>
                  <a:pt x="4171" y="1249"/>
                  <a:pt x="4171" y="801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8" name="Google Shape;625;p25">
            <a:extLst>
              <a:ext uri="{FF2B5EF4-FFF2-40B4-BE49-F238E27FC236}">
                <a16:creationId xmlns:a16="http://schemas.microsoft.com/office/drawing/2014/main" id="{C76A9C2D-FF33-404D-A938-F0685979C8F1}"/>
              </a:ext>
            </a:extLst>
          </p:cNvPr>
          <p:cNvSpPr/>
          <p:nvPr/>
        </p:nvSpPr>
        <p:spPr>
          <a:xfrm>
            <a:off x="7701523" y="5413439"/>
            <a:ext cx="65776" cy="25414"/>
          </a:xfrm>
          <a:custGeom>
            <a:avLst/>
            <a:gdLst/>
            <a:ahLst/>
            <a:cxnLst/>
            <a:rect l="l" t="t" r="r" b="b"/>
            <a:pathLst>
              <a:path w="4172" h="1612" extrusionOk="0">
                <a:moveTo>
                  <a:pt x="811" y="0"/>
                </a:moveTo>
                <a:cubicBezTo>
                  <a:pt x="363" y="0"/>
                  <a:pt x="1" y="362"/>
                  <a:pt x="1" y="810"/>
                </a:cubicBezTo>
                <a:cubicBezTo>
                  <a:pt x="1" y="1250"/>
                  <a:pt x="363" y="1612"/>
                  <a:pt x="811" y="1612"/>
                </a:cubicBezTo>
                <a:lnTo>
                  <a:pt x="3370" y="1612"/>
                </a:lnTo>
                <a:cubicBezTo>
                  <a:pt x="3818" y="1612"/>
                  <a:pt x="4171" y="1250"/>
                  <a:pt x="4171" y="810"/>
                </a:cubicBezTo>
                <a:cubicBezTo>
                  <a:pt x="4171" y="362"/>
                  <a:pt x="3818" y="0"/>
                  <a:pt x="3370" y="0"/>
                </a:cubicBezTo>
                <a:close/>
              </a:path>
            </a:pathLst>
          </a:custGeom>
          <a:solidFill>
            <a:srgbClr val="DED6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F9F67E7-71DB-4C5F-996B-D7A34C8F4038}"/>
              </a:ext>
            </a:extLst>
          </p:cNvPr>
          <p:cNvSpPr txBox="1"/>
          <p:nvPr/>
        </p:nvSpPr>
        <p:spPr>
          <a:xfrm>
            <a:off x="8442130" y="4941643"/>
            <a:ext cx="2204726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51" grpId="0" animBg="1"/>
      <p:bldP spid="60" grpId="0" animBg="1"/>
      <p:bldP spid="6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6"/>
          <p:cNvCxnSpPr/>
          <p:nvPr/>
        </p:nvCxnSpPr>
        <p:spPr>
          <a:xfrm rot="10800000">
            <a:off x="2681557" y="3210287"/>
            <a:ext cx="0" cy="536800"/>
          </a:xfrm>
          <a:prstGeom prst="straightConnector1">
            <a:avLst/>
          </a:prstGeom>
          <a:noFill/>
          <a:ln w="9525" cap="flat" cmpd="sng">
            <a:solidFill>
              <a:srgbClr val="A0625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8" name="Google Shape;78;p16"/>
          <p:cNvCxnSpPr/>
          <p:nvPr/>
        </p:nvCxnSpPr>
        <p:spPr>
          <a:xfrm rot="10800000">
            <a:off x="9370873" y="3210320"/>
            <a:ext cx="0" cy="536800"/>
          </a:xfrm>
          <a:prstGeom prst="straightConnector1">
            <a:avLst/>
          </a:prstGeom>
          <a:noFill/>
          <a:ln w="9525" cap="flat" cmpd="sng">
            <a:solidFill>
              <a:srgbClr val="A0625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9" name="Google Shape;79;p16"/>
          <p:cNvCxnSpPr/>
          <p:nvPr/>
        </p:nvCxnSpPr>
        <p:spPr>
          <a:xfrm rot="10800000">
            <a:off x="4911340" y="3210320"/>
            <a:ext cx="0" cy="536800"/>
          </a:xfrm>
          <a:prstGeom prst="straightConnector1">
            <a:avLst/>
          </a:prstGeom>
          <a:noFill/>
          <a:ln w="9525" cap="flat" cmpd="sng">
            <a:solidFill>
              <a:srgbClr val="A0625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" name="Google Shape;80;p16"/>
          <p:cNvCxnSpPr/>
          <p:nvPr/>
        </p:nvCxnSpPr>
        <p:spPr>
          <a:xfrm rot="10800000">
            <a:off x="7141107" y="3210320"/>
            <a:ext cx="0" cy="536800"/>
          </a:xfrm>
          <a:prstGeom prst="straightConnector1">
            <a:avLst/>
          </a:prstGeom>
          <a:noFill/>
          <a:ln w="9525" cap="flat" cmpd="sng">
            <a:solidFill>
              <a:srgbClr val="A0625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1" name="Google Shape;81;p16"/>
          <p:cNvCxnSpPr>
            <a:stCxn id="82" idx="2"/>
            <a:endCxn id="83" idx="6"/>
          </p:cNvCxnSpPr>
          <p:nvPr/>
        </p:nvCxnSpPr>
        <p:spPr>
          <a:xfrm>
            <a:off x="2033091" y="2437220"/>
            <a:ext cx="7986000" cy="0"/>
          </a:xfrm>
          <a:prstGeom prst="straightConnector1">
            <a:avLst/>
          </a:prstGeom>
          <a:noFill/>
          <a:ln w="9525" cap="flat" cmpd="sng">
            <a:solidFill>
              <a:srgbClr val="A0625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5" name="Google Shape;85;p16"/>
          <p:cNvSpPr/>
          <p:nvPr/>
        </p:nvSpPr>
        <p:spPr>
          <a:xfrm>
            <a:off x="1908557" y="1664287"/>
            <a:ext cx="1546000" cy="1546000"/>
          </a:xfrm>
          <a:prstGeom prst="ellipse">
            <a:avLst/>
          </a:prstGeom>
          <a:solidFill>
            <a:srgbClr val="A06253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033090" y="1788820"/>
            <a:ext cx="1296800" cy="1296800"/>
          </a:xfrm>
          <a:prstGeom prst="ellipse">
            <a:avLst/>
          </a:prstGeom>
          <a:solidFill>
            <a:srgbClr val="A06253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86" name="Google Shape;86;p16"/>
          <p:cNvGrpSpPr/>
          <p:nvPr/>
        </p:nvGrpSpPr>
        <p:grpSpPr>
          <a:xfrm>
            <a:off x="2513721" y="2203786"/>
            <a:ext cx="335547" cy="466888"/>
            <a:chOff x="910723" y="1508212"/>
            <a:chExt cx="251660" cy="350166"/>
          </a:xfrm>
          <a:solidFill>
            <a:srgbClr val="DED6D3"/>
          </a:solidFill>
        </p:grpSpPr>
        <p:sp>
          <p:nvSpPr>
            <p:cNvPr id="87" name="Google Shape;87;p16"/>
            <p:cNvSpPr/>
            <p:nvPr/>
          </p:nvSpPr>
          <p:spPr>
            <a:xfrm>
              <a:off x="910723" y="1508212"/>
              <a:ext cx="251660" cy="350166"/>
            </a:xfrm>
            <a:custGeom>
              <a:avLst/>
              <a:gdLst/>
              <a:ahLst/>
              <a:cxnLst/>
              <a:rect l="l" t="t" r="r" b="b"/>
              <a:pathLst>
                <a:path w="7907" h="11002" extrusionOk="0">
                  <a:moveTo>
                    <a:pt x="3942" y="334"/>
                  </a:moveTo>
                  <a:cubicBezTo>
                    <a:pt x="4132" y="334"/>
                    <a:pt x="4299" y="441"/>
                    <a:pt x="4394" y="608"/>
                  </a:cubicBezTo>
                  <a:cubicBezTo>
                    <a:pt x="4418" y="644"/>
                    <a:pt x="4466" y="679"/>
                    <a:pt x="4525" y="679"/>
                  </a:cubicBezTo>
                  <a:lnTo>
                    <a:pt x="5132" y="679"/>
                  </a:lnTo>
                  <a:cubicBezTo>
                    <a:pt x="5240" y="679"/>
                    <a:pt x="5311" y="763"/>
                    <a:pt x="5311" y="858"/>
                  </a:cubicBezTo>
                  <a:lnTo>
                    <a:pt x="5311" y="1382"/>
                  </a:lnTo>
                  <a:lnTo>
                    <a:pt x="2573" y="1382"/>
                  </a:lnTo>
                  <a:lnTo>
                    <a:pt x="2573" y="858"/>
                  </a:lnTo>
                  <a:cubicBezTo>
                    <a:pt x="2573" y="751"/>
                    <a:pt x="2668" y="679"/>
                    <a:pt x="2751" y="679"/>
                  </a:cubicBezTo>
                  <a:lnTo>
                    <a:pt x="3358" y="679"/>
                  </a:lnTo>
                  <a:cubicBezTo>
                    <a:pt x="3418" y="679"/>
                    <a:pt x="3466" y="644"/>
                    <a:pt x="3501" y="608"/>
                  </a:cubicBezTo>
                  <a:cubicBezTo>
                    <a:pt x="3585" y="441"/>
                    <a:pt x="3763" y="334"/>
                    <a:pt x="3942" y="334"/>
                  </a:cubicBezTo>
                  <a:close/>
                  <a:moveTo>
                    <a:pt x="7240" y="1013"/>
                  </a:moveTo>
                  <a:cubicBezTo>
                    <a:pt x="7442" y="1013"/>
                    <a:pt x="7609" y="1179"/>
                    <a:pt x="7609" y="1370"/>
                  </a:cubicBezTo>
                  <a:lnTo>
                    <a:pt x="7609" y="10323"/>
                  </a:lnTo>
                  <a:lnTo>
                    <a:pt x="7585" y="10323"/>
                  </a:lnTo>
                  <a:cubicBezTo>
                    <a:pt x="7585" y="10514"/>
                    <a:pt x="7430" y="10681"/>
                    <a:pt x="7228" y="10681"/>
                  </a:cubicBezTo>
                  <a:lnTo>
                    <a:pt x="691" y="10681"/>
                  </a:lnTo>
                  <a:cubicBezTo>
                    <a:pt x="501" y="10681"/>
                    <a:pt x="334" y="10514"/>
                    <a:pt x="334" y="10323"/>
                  </a:cubicBezTo>
                  <a:lnTo>
                    <a:pt x="334" y="1370"/>
                  </a:lnTo>
                  <a:cubicBezTo>
                    <a:pt x="334" y="1179"/>
                    <a:pt x="501" y="1013"/>
                    <a:pt x="691" y="1013"/>
                  </a:cubicBezTo>
                  <a:lnTo>
                    <a:pt x="2263" y="1013"/>
                  </a:lnTo>
                  <a:lnTo>
                    <a:pt x="2263" y="1537"/>
                  </a:lnTo>
                  <a:cubicBezTo>
                    <a:pt x="2263" y="1632"/>
                    <a:pt x="2335" y="1703"/>
                    <a:pt x="2418" y="1703"/>
                  </a:cubicBezTo>
                  <a:lnTo>
                    <a:pt x="5525" y="1703"/>
                  </a:lnTo>
                  <a:cubicBezTo>
                    <a:pt x="5609" y="1703"/>
                    <a:pt x="5680" y="1632"/>
                    <a:pt x="5680" y="1537"/>
                  </a:cubicBezTo>
                  <a:lnTo>
                    <a:pt x="5680" y="1013"/>
                  </a:lnTo>
                  <a:close/>
                  <a:moveTo>
                    <a:pt x="3954" y="1"/>
                  </a:moveTo>
                  <a:cubicBezTo>
                    <a:pt x="3692" y="1"/>
                    <a:pt x="3442" y="144"/>
                    <a:pt x="3275" y="346"/>
                  </a:cubicBezTo>
                  <a:lnTo>
                    <a:pt x="2751" y="346"/>
                  </a:lnTo>
                  <a:cubicBezTo>
                    <a:pt x="2525" y="346"/>
                    <a:pt x="2335" y="501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9"/>
                    <a:pt x="1" y="1382"/>
                  </a:cubicBezTo>
                  <a:lnTo>
                    <a:pt x="1" y="10323"/>
                  </a:lnTo>
                  <a:cubicBezTo>
                    <a:pt x="1" y="10692"/>
                    <a:pt x="299" y="11002"/>
                    <a:pt x="680" y="11002"/>
                  </a:cubicBezTo>
                  <a:lnTo>
                    <a:pt x="7216" y="11002"/>
                  </a:lnTo>
                  <a:cubicBezTo>
                    <a:pt x="7585" y="11002"/>
                    <a:pt x="7907" y="10704"/>
                    <a:pt x="7907" y="10323"/>
                  </a:cubicBezTo>
                  <a:lnTo>
                    <a:pt x="7907" y="1382"/>
                  </a:lnTo>
                  <a:cubicBezTo>
                    <a:pt x="7907" y="989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501"/>
                    <a:pt x="5383" y="346"/>
                    <a:pt x="5168" y="346"/>
                  </a:cubicBezTo>
                  <a:lnTo>
                    <a:pt x="4644" y="346"/>
                  </a:lnTo>
                  <a:cubicBezTo>
                    <a:pt x="4478" y="144"/>
                    <a:pt x="4228" y="1"/>
                    <a:pt x="3954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1031604" y="1530205"/>
              <a:ext cx="10280" cy="10248"/>
            </a:xfrm>
            <a:custGeom>
              <a:avLst/>
              <a:gdLst/>
              <a:ahLst/>
              <a:cxnLst/>
              <a:rect l="l" t="t" r="r" b="b"/>
              <a:pathLst>
                <a:path w="323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cubicBezTo>
                    <a:pt x="251" y="322"/>
                    <a:pt x="322" y="250"/>
                    <a:pt x="322" y="167"/>
                  </a:cubicBez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932334" y="1551784"/>
              <a:ext cx="208088" cy="273653"/>
            </a:xfrm>
            <a:custGeom>
              <a:avLst/>
              <a:gdLst/>
              <a:ahLst/>
              <a:cxnLst/>
              <a:rect l="l" t="t" r="r" b="b"/>
              <a:pathLst>
                <a:path w="6538" h="8598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8430"/>
                  </a:lnTo>
                  <a:cubicBezTo>
                    <a:pt x="1" y="8526"/>
                    <a:pt x="72" y="8597"/>
                    <a:pt x="167" y="8597"/>
                  </a:cubicBezTo>
                  <a:lnTo>
                    <a:pt x="6358" y="8597"/>
                  </a:lnTo>
                  <a:cubicBezTo>
                    <a:pt x="6442" y="8597"/>
                    <a:pt x="6525" y="8526"/>
                    <a:pt x="6525" y="8430"/>
                  </a:cubicBezTo>
                  <a:lnTo>
                    <a:pt x="6525" y="168"/>
                  </a:lnTo>
                  <a:cubicBezTo>
                    <a:pt x="6537" y="84"/>
                    <a:pt x="6466" y="13"/>
                    <a:pt x="6370" y="13"/>
                  </a:cubicBezTo>
                  <a:lnTo>
                    <a:pt x="5513" y="13"/>
                  </a:lnTo>
                  <a:cubicBezTo>
                    <a:pt x="5418" y="13"/>
                    <a:pt x="5346" y="84"/>
                    <a:pt x="5346" y="168"/>
                  </a:cubicBezTo>
                  <a:cubicBezTo>
                    <a:pt x="5346" y="263"/>
                    <a:pt x="5418" y="334"/>
                    <a:pt x="5513" y="334"/>
                  </a:cubicBezTo>
                  <a:lnTo>
                    <a:pt x="6204" y="334"/>
                  </a:lnTo>
                  <a:lnTo>
                    <a:pt x="6204" y="8264"/>
                  </a:lnTo>
                  <a:lnTo>
                    <a:pt x="334" y="8264"/>
                  </a:lnTo>
                  <a:lnTo>
                    <a:pt x="334" y="334"/>
                  </a:lnTo>
                  <a:lnTo>
                    <a:pt x="1024" y="334"/>
                  </a:lnTo>
                  <a:cubicBezTo>
                    <a:pt x="1120" y="334"/>
                    <a:pt x="1191" y="263"/>
                    <a:pt x="1191" y="168"/>
                  </a:cubicBezTo>
                  <a:cubicBezTo>
                    <a:pt x="1191" y="84"/>
                    <a:pt x="1120" y="1"/>
                    <a:pt x="1024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965689" y="1661302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703" y="620"/>
                    <a:pt x="608" y="703"/>
                    <a:pt x="500" y="703"/>
                  </a:cubicBezTo>
                  <a:cubicBezTo>
                    <a:pt x="405" y="703"/>
                    <a:pt x="322" y="620"/>
                    <a:pt x="322" y="525"/>
                  </a:cubicBezTo>
                  <a:cubicBezTo>
                    <a:pt x="322" y="417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7"/>
                    <a:pt x="227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965689" y="1710571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4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405" y="703"/>
                    <a:pt x="322" y="608"/>
                    <a:pt x="322" y="524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513"/>
                  </a:cubicBezTo>
                  <a:cubicBezTo>
                    <a:pt x="0" y="786"/>
                    <a:pt x="227" y="1013"/>
                    <a:pt x="500" y="1013"/>
                  </a:cubicBezTo>
                  <a:cubicBezTo>
                    <a:pt x="786" y="1013"/>
                    <a:pt x="1012" y="786"/>
                    <a:pt x="1012" y="513"/>
                  </a:cubicBezTo>
                  <a:cubicBezTo>
                    <a:pt x="1012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965689" y="1760604"/>
              <a:ext cx="32241" cy="31859"/>
            </a:xfrm>
            <a:custGeom>
              <a:avLst/>
              <a:gdLst/>
              <a:ahLst/>
              <a:cxnLst/>
              <a:rect l="l" t="t" r="r" b="b"/>
              <a:pathLst>
                <a:path w="1013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0"/>
                  </a:cubicBezTo>
                  <a:cubicBezTo>
                    <a:pt x="703" y="596"/>
                    <a:pt x="608" y="679"/>
                    <a:pt x="500" y="679"/>
                  </a:cubicBezTo>
                  <a:cubicBezTo>
                    <a:pt x="405" y="679"/>
                    <a:pt x="322" y="584"/>
                    <a:pt x="322" y="500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0"/>
                  </a:moveTo>
                  <a:cubicBezTo>
                    <a:pt x="227" y="0"/>
                    <a:pt x="0" y="215"/>
                    <a:pt x="0" y="500"/>
                  </a:cubicBezTo>
                  <a:cubicBezTo>
                    <a:pt x="0" y="786"/>
                    <a:pt x="227" y="1000"/>
                    <a:pt x="500" y="1000"/>
                  </a:cubicBezTo>
                  <a:cubicBezTo>
                    <a:pt x="786" y="1000"/>
                    <a:pt x="1012" y="786"/>
                    <a:pt x="1012" y="500"/>
                  </a:cubicBezTo>
                  <a:cubicBezTo>
                    <a:pt x="1012" y="215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1009643" y="1661302"/>
              <a:ext cx="59899" cy="10662"/>
            </a:xfrm>
            <a:custGeom>
              <a:avLst/>
              <a:gdLst/>
              <a:ahLst/>
              <a:cxnLst/>
              <a:rect l="l" t="t" r="r" b="b"/>
              <a:pathLst>
                <a:path w="1882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72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1009643" y="1683677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0"/>
                    <a:pt x="3084" y="167"/>
                  </a:cubicBezTo>
                  <a:cubicBezTo>
                    <a:pt x="3084" y="72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009643" y="1710571"/>
              <a:ext cx="59899" cy="10630"/>
            </a:xfrm>
            <a:custGeom>
              <a:avLst/>
              <a:gdLst/>
              <a:ahLst/>
              <a:cxnLst/>
              <a:rect l="l" t="t" r="r" b="b"/>
              <a:pathLst>
                <a:path w="1882" h="33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1715" y="334"/>
                  </a:lnTo>
                  <a:cubicBezTo>
                    <a:pt x="1798" y="334"/>
                    <a:pt x="1882" y="263"/>
                    <a:pt x="1882" y="167"/>
                  </a:cubicBezTo>
                  <a:cubicBezTo>
                    <a:pt x="1882" y="84"/>
                    <a:pt x="1798" y="1"/>
                    <a:pt x="1715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009643" y="1732946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1009643" y="1760604"/>
              <a:ext cx="59899" cy="10248"/>
            </a:xfrm>
            <a:custGeom>
              <a:avLst/>
              <a:gdLst/>
              <a:ahLst/>
              <a:cxnLst/>
              <a:rect l="l" t="t" r="r" b="b"/>
              <a:pathLst>
                <a:path w="1882" h="322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1715" y="322"/>
                  </a:lnTo>
                  <a:cubicBezTo>
                    <a:pt x="1798" y="322"/>
                    <a:pt x="1882" y="250"/>
                    <a:pt x="1882" y="155"/>
                  </a:cubicBezTo>
                  <a:cubicBezTo>
                    <a:pt x="1882" y="72"/>
                    <a:pt x="1798" y="0"/>
                    <a:pt x="1715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009643" y="1782183"/>
              <a:ext cx="98188" cy="10662"/>
            </a:xfrm>
            <a:custGeom>
              <a:avLst/>
              <a:gdLst/>
              <a:ahLst/>
              <a:cxnLst/>
              <a:rect l="l" t="t" r="r" b="b"/>
              <a:pathLst>
                <a:path w="3085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2917" y="334"/>
                  </a:lnTo>
                  <a:cubicBezTo>
                    <a:pt x="3013" y="334"/>
                    <a:pt x="3084" y="251"/>
                    <a:pt x="3084" y="168"/>
                  </a:cubicBezTo>
                  <a:cubicBezTo>
                    <a:pt x="3084" y="72"/>
                    <a:pt x="3013" y="1"/>
                    <a:pt x="2917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1009643" y="1579473"/>
              <a:ext cx="98188" cy="10630"/>
            </a:xfrm>
            <a:custGeom>
              <a:avLst/>
              <a:gdLst/>
              <a:ahLst/>
              <a:cxnLst/>
              <a:rect l="l" t="t" r="r" b="b"/>
              <a:pathLst>
                <a:path w="3085" h="334" extrusionOk="0"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cubicBezTo>
                    <a:pt x="0" y="250"/>
                    <a:pt x="72" y="333"/>
                    <a:pt x="167" y="333"/>
                  </a:cubicBezTo>
                  <a:lnTo>
                    <a:pt x="2917" y="333"/>
                  </a:lnTo>
                  <a:cubicBezTo>
                    <a:pt x="3013" y="333"/>
                    <a:pt x="3084" y="250"/>
                    <a:pt x="3084" y="167"/>
                  </a:cubicBezTo>
                  <a:cubicBezTo>
                    <a:pt x="3084" y="71"/>
                    <a:pt x="3013" y="0"/>
                    <a:pt x="2917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965689" y="1628711"/>
              <a:ext cx="142142" cy="10662"/>
            </a:xfrm>
            <a:custGeom>
              <a:avLst/>
              <a:gdLst/>
              <a:ahLst/>
              <a:cxnLst/>
              <a:rect l="l" t="t" r="r" b="b"/>
              <a:pathLst>
                <a:path w="4466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4298" y="334"/>
                  </a:lnTo>
                  <a:cubicBezTo>
                    <a:pt x="4394" y="334"/>
                    <a:pt x="4465" y="251"/>
                    <a:pt x="4465" y="168"/>
                  </a:cubicBezTo>
                  <a:cubicBezTo>
                    <a:pt x="4465" y="72"/>
                    <a:pt x="4394" y="1"/>
                    <a:pt x="4298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1009643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6" y="251"/>
                    <a:pt x="846" y="155"/>
                  </a:cubicBezTo>
                  <a:cubicBezTo>
                    <a:pt x="846" y="72"/>
                    <a:pt x="762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047550" y="1601434"/>
              <a:ext cx="26926" cy="10280"/>
            </a:xfrm>
            <a:custGeom>
              <a:avLst/>
              <a:gdLst/>
              <a:ahLst/>
              <a:cxnLst/>
              <a:rect l="l" t="t" r="r" b="b"/>
              <a:pathLst>
                <a:path w="846" h="323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691" y="322"/>
                  </a:lnTo>
                  <a:cubicBezTo>
                    <a:pt x="774" y="322"/>
                    <a:pt x="845" y="251"/>
                    <a:pt x="845" y="155"/>
                  </a:cubicBezTo>
                  <a:cubicBezTo>
                    <a:pt x="845" y="72"/>
                    <a:pt x="774" y="1"/>
                    <a:pt x="691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966071" y="1579473"/>
              <a:ext cx="32241" cy="32241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91" y="310"/>
                  </a:moveTo>
                  <a:lnTo>
                    <a:pt x="691" y="691"/>
                  </a:lnTo>
                  <a:lnTo>
                    <a:pt x="310" y="691"/>
                  </a:lnTo>
                  <a:lnTo>
                    <a:pt x="310" y="310"/>
                  </a:lnTo>
                  <a:close/>
                  <a:moveTo>
                    <a:pt x="167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845"/>
                  </a:lnTo>
                  <a:cubicBezTo>
                    <a:pt x="0" y="941"/>
                    <a:pt x="72" y="1012"/>
                    <a:pt x="167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5"/>
                  </a:cubicBezTo>
                  <a:lnTo>
                    <a:pt x="1012" y="167"/>
                  </a:lnTo>
                  <a:cubicBezTo>
                    <a:pt x="1000" y="71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6"/>
          <p:cNvSpPr/>
          <p:nvPr/>
        </p:nvSpPr>
        <p:spPr>
          <a:xfrm>
            <a:off x="4138324" y="1664287"/>
            <a:ext cx="1546000" cy="1546000"/>
          </a:xfrm>
          <a:prstGeom prst="ellipse">
            <a:avLst/>
          </a:prstGeom>
          <a:solidFill>
            <a:srgbClr val="A06253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4262857" y="1788820"/>
            <a:ext cx="1296800" cy="1296800"/>
          </a:xfrm>
          <a:prstGeom prst="ellipse">
            <a:avLst/>
          </a:prstGeom>
          <a:solidFill>
            <a:srgbClr val="A06253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7" name="Google Shape;107;p16"/>
          <p:cNvGrpSpPr/>
          <p:nvPr/>
        </p:nvGrpSpPr>
        <p:grpSpPr>
          <a:xfrm>
            <a:off x="4677881" y="2203827"/>
            <a:ext cx="466888" cy="466931"/>
            <a:chOff x="1308631" y="1507830"/>
            <a:chExt cx="350166" cy="350198"/>
          </a:xfrm>
          <a:solidFill>
            <a:srgbClr val="DED6D3"/>
          </a:solidFill>
        </p:grpSpPr>
        <p:sp>
          <p:nvSpPr>
            <p:cNvPr id="108" name="Google Shape;108;p16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16"/>
          <p:cNvSpPr/>
          <p:nvPr/>
        </p:nvSpPr>
        <p:spPr>
          <a:xfrm>
            <a:off x="8597857" y="1664287"/>
            <a:ext cx="1546000" cy="1546000"/>
          </a:xfrm>
          <a:prstGeom prst="ellipse">
            <a:avLst/>
          </a:prstGeom>
          <a:solidFill>
            <a:srgbClr val="A06253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8722390" y="1788820"/>
            <a:ext cx="1296800" cy="1296800"/>
          </a:xfrm>
          <a:prstGeom prst="ellipse">
            <a:avLst/>
          </a:prstGeom>
          <a:solidFill>
            <a:srgbClr val="A06253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14" name="Google Shape;114;p16"/>
          <p:cNvGrpSpPr/>
          <p:nvPr/>
        </p:nvGrpSpPr>
        <p:grpSpPr>
          <a:xfrm>
            <a:off x="9140185" y="2206556"/>
            <a:ext cx="461329" cy="461329"/>
            <a:chOff x="1756921" y="1509739"/>
            <a:chExt cx="345997" cy="345997"/>
          </a:xfrm>
          <a:solidFill>
            <a:srgbClr val="DED6D3"/>
          </a:solidFill>
        </p:grpSpPr>
        <p:sp>
          <p:nvSpPr>
            <p:cNvPr id="115" name="Google Shape;115;p16"/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6"/>
          <p:cNvSpPr/>
          <p:nvPr/>
        </p:nvSpPr>
        <p:spPr>
          <a:xfrm>
            <a:off x="6368091" y="1664287"/>
            <a:ext cx="1546000" cy="1546000"/>
          </a:xfrm>
          <a:prstGeom prst="ellipse">
            <a:avLst/>
          </a:prstGeom>
          <a:solidFill>
            <a:srgbClr val="A06253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6492624" y="1788820"/>
            <a:ext cx="1296800" cy="1296800"/>
          </a:xfrm>
          <a:prstGeom prst="ellipse">
            <a:avLst/>
          </a:prstGeom>
          <a:solidFill>
            <a:srgbClr val="A06253"/>
          </a:soli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35" name="Google Shape;135;p16"/>
          <p:cNvGrpSpPr/>
          <p:nvPr/>
        </p:nvGrpSpPr>
        <p:grpSpPr>
          <a:xfrm>
            <a:off x="6928615" y="2206875"/>
            <a:ext cx="424961" cy="460820"/>
            <a:chOff x="2216956" y="1510503"/>
            <a:chExt cx="318721" cy="345615"/>
          </a:xfrm>
          <a:solidFill>
            <a:srgbClr val="DED6D3"/>
          </a:solidFill>
        </p:grpSpPr>
        <p:sp>
          <p:nvSpPr>
            <p:cNvPr id="136" name="Google Shape;136;p16"/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grpFill/>
            <a:ln>
              <a:solidFill>
                <a:srgbClr val="DED6D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AD81E3C-38FA-4654-8A3C-03FC390F2C0A}"/>
              </a:ext>
            </a:extLst>
          </p:cNvPr>
          <p:cNvSpPr txBox="1"/>
          <p:nvPr/>
        </p:nvSpPr>
        <p:spPr>
          <a:xfrm>
            <a:off x="1690346" y="3969493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6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F59E805-9B40-4B68-A44E-765699EDF270}"/>
              </a:ext>
            </a:extLst>
          </p:cNvPr>
          <p:cNvSpPr txBox="1"/>
          <p:nvPr/>
        </p:nvSpPr>
        <p:spPr>
          <a:xfrm>
            <a:off x="3985338" y="4007747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6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3F61568-280D-4438-BE9A-F6B40C2FEC80}"/>
              </a:ext>
            </a:extLst>
          </p:cNvPr>
          <p:cNvSpPr txBox="1"/>
          <p:nvPr/>
        </p:nvSpPr>
        <p:spPr>
          <a:xfrm>
            <a:off x="6244361" y="4012086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6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C5C0010-D7D4-42B2-8CF2-4CF47D1A72F5}"/>
              </a:ext>
            </a:extLst>
          </p:cNvPr>
          <p:cNvSpPr txBox="1"/>
          <p:nvPr/>
        </p:nvSpPr>
        <p:spPr>
          <a:xfrm>
            <a:off x="8481548" y="4007747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grpSp>
        <p:nvGrpSpPr>
          <p:cNvPr id="70" name="Google Shape;44;p2">
            <a:extLst>
              <a:ext uri="{FF2B5EF4-FFF2-40B4-BE49-F238E27FC236}">
                <a16:creationId xmlns:a16="http://schemas.microsoft.com/office/drawing/2014/main" id="{D8CC6A2D-64F6-400A-BEE2-E10EE34C6C74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71" name="Google Shape;45;p2">
              <a:extLst>
                <a:ext uri="{FF2B5EF4-FFF2-40B4-BE49-F238E27FC236}">
                  <a16:creationId xmlns:a16="http://schemas.microsoft.com/office/drawing/2014/main" id="{A9AF8E8F-2985-4C40-ACB4-828879CB0D06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46;p2">
              <a:extLst>
                <a:ext uri="{FF2B5EF4-FFF2-40B4-BE49-F238E27FC236}">
                  <a16:creationId xmlns:a16="http://schemas.microsoft.com/office/drawing/2014/main" id="{866992D7-5748-4B35-9CCD-D13D65C2B600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47;p2">
              <a:extLst>
                <a:ext uri="{FF2B5EF4-FFF2-40B4-BE49-F238E27FC236}">
                  <a16:creationId xmlns:a16="http://schemas.microsoft.com/office/drawing/2014/main" id="{821AF00F-D208-4A68-9BDC-4E06E1042DA5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48;p2">
              <a:extLst>
                <a:ext uri="{FF2B5EF4-FFF2-40B4-BE49-F238E27FC236}">
                  <a16:creationId xmlns:a16="http://schemas.microsoft.com/office/drawing/2014/main" id="{27A0DEBD-C292-4520-8487-478936CC2220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49;p2">
              <a:extLst>
                <a:ext uri="{FF2B5EF4-FFF2-40B4-BE49-F238E27FC236}">
                  <a16:creationId xmlns:a16="http://schemas.microsoft.com/office/drawing/2014/main" id="{7CAD701D-3533-4BF9-ADDE-7AF6BA2DAAFB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50;p2">
              <a:extLst>
                <a:ext uri="{FF2B5EF4-FFF2-40B4-BE49-F238E27FC236}">
                  <a16:creationId xmlns:a16="http://schemas.microsoft.com/office/drawing/2014/main" id="{E82B8E55-05CA-402B-8E36-FC355049767F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51;p2">
              <a:extLst>
                <a:ext uri="{FF2B5EF4-FFF2-40B4-BE49-F238E27FC236}">
                  <a16:creationId xmlns:a16="http://schemas.microsoft.com/office/drawing/2014/main" id="{A3D3E96E-1210-40A5-BC21-57C003C92253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52;p2">
              <a:extLst>
                <a:ext uri="{FF2B5EF4-FFF2-40B4-BE49-F238E27FC236}">
                  <a16:creationId xmlns:a16="http://schemas.microsoft.com/office/drawing/2014/main" id="{9392E6A8-53EC-4E03-BFD7-DC145C2B5AC2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53;p2">
              <a:extLst>
                <a:ext uri="{FF2B5EF4-FFF2-40B4-BE49-F238E27FC236}">
                  <a16:creationId xmlns:a16="http://schemas.microsoft.com/office/drawing/2014/main" id="{CE12FBE8-2C3C-4B97-BC33-E66FF3B80410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54;p2">
              <a:extLst>
                <a:ext uri="{FF2B5EF4-FFF2-40B4-BE49-F238E27FC236}">
                  <a16:creationId xmlns:a16="http://schemas.microsoft.com/office/drawing/2014/main" id="{BA5444E8-1EC9-4364-B583-DB7F423D6919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55;p2">
              <a:extLst>
                <a:ext uri="{FF2B5EF4-FFF2-40B4-BE49-F238E27FC236}">
                  <a16:creationId xmlns:a16="http://schemas.microsoft.com/office/drawing/2014/main" id="{AF45BCF4-4859-4C5C-BFEF-28B10B0612A4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" name="Google Shape;94;p2">
            <a:extLst>
              <a:ext uri="{FF2B5EF4-FFF2-40B4-BE49-F238E27FC236}">
                <a16:creationId xmlns:a16="http://schemas.microsoft.com/office/drawing/2014/main" id="{22E57F8C-3837-4F8E-9CA3-316CD5BDD64B}"/>
              </a:ext>
            </a:extLst>
          </p:cNvPr>
          <p:cNvGrpSpPr/>
          <p:nvPr/>
        </p:nvGrpSpPr>
        <p:grpSpPr>
          <a:xfrm rot="-2340267">
            <a:off x="10953794" y="5104093"/>
            <a:ext cx="1761613" cy="2781319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147" name="Google Shape;95;p2">
              <a:extLst>
                <a:ext uri="{FF2B5EF4-FFF2-40B4-BE49-F238E27FC236}">
                  <a16:creationId xmlns:a16="http://schemas.microsoft.com/office/drawing/2014/main" id="{7ECF0E43-93B9-42B6-AE99-13651D23EF82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96;p2">
              <a:extLst>
                <a:ext uri="{FF2B5EF4-FFF2-40B4-BE49-F238E27FC236}">
                  <a16:creationId xmlns:a16="http://schemas.microsoft.com/office/drawing/2014/main" id="{85B8F8FA-68FC-4E0B-AC12-580209CB620E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97;p2">
              <a:extLst>
                <a:ext uri="{FF2B5EF4-FFF2-40B4-BE49-F238E27FC236}">
                  <a16:creationId xmlns:a16="http://schemas.microsoft.com/office/drawing/2014/main" id="{68883A84-EE32-49A6-8AD0-B049A0D5B43E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98;p2">
              <a:extLst>
                <a:ext uri="{FF2B5EF4-FFF2-40B4-BE49-F238E27FC236}">
                  <a16:creationId xmlns:a16="http://schemas.microsoft.com/office/drawing/2014/main" id="{05BAC84A-00E5-4243-A870-634E0605399E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99;p2">
              <a:extLst>
                <a:ext uri="{FF2B5EF4-FFF2-40B4-BE49-F238E27FC236}">
                  <a16:creationId xmlns:a16="http://schemas.microsoft.com/office/drawing/2014/main" id="{E3498A2C-F210-4B77-8004-18D8313DC2EF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00;p2">
              <a:extLst>
                <a:ext uri="{FF2B5EF4-FFF2-40B4-BE49-F238E27FC236}">
                  <a16:creationId xmlns:a16="http://schemas.microsoft.com/office/drawing/2014/main" id="{35F157AF-5707-4A92-A23A-5C5D684C9AEF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>
            <a:extLst>
              <a:ext uri="{FF2B5EF4-FFF2-40B4-BE49-F238E27FC236}">
                <a16:creationId xmlns:a16="http://schemas.microsoft.com/office/drawing/2014/main" id="{296FA8B5-84BE-46B6-8171-744B558AD476}"/>
              </a:ext>
            </a:extLst>
          </p:cNvPr>
          <p:cNvGrpSpPr/>
          <p:nvPr/>
        </p:nvGrpSpPr>
        <p:grpSpPr>
          <a:xfrm>
            <a:off x="1149808" y="1621929"/>
            <a:ext cx="923330" cy="923330"/>
            <a:chOff x="5224097" y="1876572"/>
            <a:chExt cx="923330" cy="923330"/>
          </a:xfrm>
        </p:grpSpPr>
        <p:sp>
          <p:nvSpPr>
            <p:cNvPr id="3" name="Diamond 65">
              <a:extLst>
                <a:ext uri="{FF2B5EF4-FFF2-40B4-BE49-F238E27FC236}">
                  <a16:creationId xmlns:a16="http://schemas.microsoft.com/office/drawing/2014/main" id="{4BC449F9-9188-42F2-A455-AE0C1F49D1D4}"/>
                </a:ext>
              </a:extLst>
            </p:cNvPr>
            <p:cNvSpPr/>
            <p:nvPr/>
          </p:nvSpPr>
          <p:spPr>
            <a:xfrm>
              <a:off x="5224097" y="1876572"/>
              <a:ext cx="923330" cy="923330"/>
            </a:xfrm>
            <a:prstGeom prst="diamond">
              <a:avLst/>
            </a:prstGeom>
            <a:solidFill>
              <a:srgbClr val="553036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A06253"/>
                </a:solidFill>
              </a:endParaRPr>
            </a:p>
          </p:txBody>
        </p:sp>
        <p:sp>
          <p:nvSpPr>
            <p:cNvPr id="4" name="Freeform: Shape 64">
              <a:extLst>
                <a:ext uri="{FF2B5EF4-FFF2-40B4-BE49-F238E27FC236}">
                  <a16:creationId xmlns:a16="http://schemas.microsoft.com/office/drawing/2014/main" id="{D0649CE4-A408-4E89-84F1-00ACFF467593}"/>
                </a:ext>
              </a:extLst>
            </p:cNvPr>
            <p:cNvSpPr/>
            <p:nvPr/>
          </p:nvSpPr>
          <p:spPr>
            <a:xfrm>
              <a:off x="5224097" y="1879719"/>
              <a:ext cx="458520" cy="631009"/>
            </a:xfrm>
            <a:custGeom>
              <a:avLst/>
              <a:gdLst>
                <a:gd name="connsiteX0" fmla="*/ 458520 w 458520"/>
                <a:gd name="connsiteY0" fmla="*/ 0 h 631009"/>
                <a:gd name="connsiteX1" fmla="*/ 172491 w 458520"/>
                <a:gd name="connsiteY1" fmla="*/ 631009 h 631009"/>
                <a:gd name="connsiteX2" fmla="*/ 0 w 458520"/>
                <a:gd name="connsiteY2" fmla="*/ 458519 h 63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520" h="631009">
                  <a:moveTo>
                    <a:pt x="458520" y="0"/>
                  </a:moveTo>
                  <a:lnTo>
                    <a:pt x="172491" y="631009"/>
                  </a:lnTo>
                  <a:lnTo>
                    <a:pt x="0" y="458519"/>
                  </a:lnTo>
                  <a:close/>
                </a:path>
              </a:pathLst>
            </a:custGeom>
            <a:gradFill flip="none" rotWithShape="1">
              <a:gsLst>
                <a:gs pos="31000">
                  <a:srgbClr val="FEDCBD">
                    <a:alpha val="0"/>
                  </a:srgbClr>
                </a:gs>
                <a:gs pos="100000">
                  <a:srgbClr val="EEC597">
                    <a:alpha val="50000"/>
                  </a:srgb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>
                <a:solidFill>
                  <a:srgbClr val="A06253"/>
                </a:solidFill>
              </a:endParaRPr>
            </a:p>
          </p:txBody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C3365C1D-3AD5-43BE-B2D7-5F6CF266ADE0}"/>
              </a:ext>
            </a:extLst>
          </p:cNvPr>
          <p:cNvGrpSpPr/>
          <p:nvPr/>
        </p:nvGrpSpPr>
        <p:grpSpPr>
          <a:xfrm>
            <a:off x="2545586" y="2844258"/>
            <a:ext cx="4981575" cy="1521330"/>
            <a:chOff x="5224097" y="3098901"/>
            <a:chExt cx="6377353" cy="1521330"/>
          </a:xfrm>
        </p:grpSpPr>
        <p:cxnSp>
          <p:nvCxnSpPr>
            <p:cNvPr id="6" name="Straight Connector 59">
              <a:extLst>
                <a:ext uri="{FF2B5EF4-FFF2-40B4-BE49-F238E27FC236}">
                  <a16:creationId xmlns:a16="http://schemas.microsoft.com/office/drawing/2014/main" id="{E70F2333-3D50-49D9-890E-72D18C101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4097" y="3098901"/>
              <a:ext cx="6377353" cy="1"/>
            </a:xfrm>
            <a:prstGeom prst="line">
              <a:avLst/>
            </a:prstGeom>
            <a:ln w="12700">
              <a:solidFill>
                <a:srgbClr val="C5AB9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0">
              <a:extLst>
                <a:ext uri="{FF2B5EF4-FFF2-40B4-BE49-F238E27FC236}">
                  <a16:creationId xmlns:a16="http://schemas.microsoft.com/office/drawing/2014/main" id="{3CBA6A09-5D40-4C42-8F32-C6A9E574A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4097" y="4620230"/>
              <a:ext cx="6377353" cy="1"/>
            </a:xfrm>
            <a:prstGeom prst="line">
              <a:avLst/>
            </a:prstGeom>
            <a:ln w="12700">
              <a:solidFill>
                <a:srgbClr val="C5AB9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Diamond 68">
            <a:extLst>
              <a:ext uri="{FF2B5EF4-FFF2-40B4-BE49-F238E27FC236}">
                <a16:creationId xmlns:a16="http://schemas.microsoft.com/office/drawing/2014/main" id="{726D3325-78F9-4E8B-94DF-B213128AF9FE}"/>
              </a:ext>
            </a:extLst>
          </p:cNvPr>
          <p:cNvSpPr/>
          <p:nvPr/>
        </p:nvSpPr>
        <p:spPr>
          <a:xfrm>
            <a:off x="1149808" y="3143257"/>
            <a:ext cx="923330" cy="923330"/>
          </a:xfrm>
          <a:prstGeom prst="diamond">
            <a:avLst/>
          </a:prstGeom>
          <a:solidFill>
            <a:srgbClr val="D3926B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A06253"/>
              </a:solidFill>
            </a:endParaRPr>
          </a:p>
        </p:txBody>
      </p:sp>
      <p:sp>
        <p:nvSpPr>
          <p:cNvPr id="9" name="Freeform: Shape 69">
            <a:extLst>
              <a:ext uri="{FF2B5EF4-FFF2-40B4-BE49-F238E27FC236}">
                <a16:creationId xmlns:a16="http://schemas.microsoft.com/office/drawing/2014/main" id="{6FC3B77C-F9E7-4A19-A4BB-70AEBC4BEC2C}"/>
              </a:ext>
            </a:extLst>
          </p:cNvPr>
          <p:cNvSpPr/>
          <p:nvPr/>
        </p:nvSpPr>
        <p:spPr>
          <a:xfrm>
            <a:off x="1149808" y="3146404"/>
            <a:ext cx="458520" cy="631009"/>
          </a:xfrm>
          <a:custGeom>
            <a:avLst/>
            <a:gdLst>
              <a:gd name="connsiteX0" fmla="*/ 458520 w 458520"/>
              <a:gd name="connsiteY0" fmla="*/ 0 h 631009"/>
              <a:gd name="connsiteX1" fmla="*/ 172491 w 458520"/>
              <a:gd name="connsiteY1" fmla="*/ 631009 h 631009"/>
              <a:gd name="connsiteX2" fmla="*/ 0 w 458520"/>
              <a:gd name="connsiteY2" fmla="*/ 458519 h 63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520" h="631009">
                <a:moveTo>
                  <a:pt x="458520" y="0"/>
                </a:moveTo>
                <a:lnTo>
                  <a:pt x="172491" y="631009"/>
                </a:lnTo>
                <a:lnTo>
                  <a:pt x="0" y="458519"/>
                </a:lnTo>
                <a:close/>
              </a:path>
            </a:pathLst>
          </a:custGeom>
          <a:gradFill flip="none" rotWithShape="1">
            <a:gsLst>
              <a:gs pos="31000">
                <a:srgbClr val="FEDCBD">
                  <a:alpha val="0"/>
                </a:srgbClr>
              </a:gs>
              <a:gs pos="100000">
                <a:srgbClr val="EEC597">
                  <a:alpha val="50000"/>
                </a:srgb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A06253"/>
              </a:solidFill>
            </a:endParaRPr>
          </a:p>
        </p:txBody>
      </p:sp>
      <p:sp>
        <p:nvSpPr>
          <p:cNvPr id="10" name="Diamond 71">
            <a:extLst>
              <a:ext uri="{FF2B5EF4-FFF2-40B4-BE49-F238E27FC236}">
                <a16:creationId xmlns:a16="http://schemas.microsoft.com/office/drawing/2014/main" id="{4186CD5A-8F71-4A90-98BA-AF17A5271D86}"/>
              </a:ext>
            </a:extLst>
          </p:cNvPr>
          <p:cNvSpPr/>
          <p:nvPr/>
        </p:nvSpPr>
        <p:spPr>
          <a:xfrm>
            <a:off x="1149808" y="4664585"/>
            <a:ext cx="923330" cy="923330"/>
          </a:xfrm>
          <a:prstGeom prst="diamond">
            <a:avLst/>
          </a:prstGeom>
          <a:solidFill>
            <a:srgbClr val="EEC59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A06253"/>
              </a:solidFill>
            </a:endParaRPr>
          </a:p>
        </p:txBody>
      </p:sp>
      <p:sp>
        <p:nvSpPr>
          <p:cNvPr id="11" name="Freeform: Shape 72">
            <a:extLst>
              <a:ext uri="{FF2B5EF4-FFF2-40B4-BE49-F238E27FC236}">
                <a16:creationId xmlns:a16="http://schemas.microsoft.com/office/drawing/2014/main" id="{66D606CA-6D2C-43AB-B640-823EC2B43CC8}"/>
              </a:ext>
            </a:extLst>
          </p:cNvPr>
          <p:cNvSpPr/>
          <p:nvPr/>
        </p:nvSpPr>
        <p:spPr>
          <a:xfrm>
            <a:off x="1149808" y="4667732"/>
            <a:ext cx="458520" cy="631009"/>
          </a:xfrm>
          <a:custGeom>
            <a:avLst/>
            <a:gdLst>
              <a:gd name="connsiteX0" fmla="*/ 458520 w 458520"/>
              <a:gd name="connsiteY0" fmla="*/ 0 h 631009"/>
              <a:gd name="connsiteX1" fmla="*/ 172491 w 458520"/>
              <a:gd name="connsiteY1" fmla="*/ 631009 h 631009"/>
              <a:gd name="connsiteX2" fmla="*/ 0 w 458520"/>
              <a:gd name="connsiteY2" fmla="*/ 458519 h 63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8520" h="631009">
                <a:moveTo>
                  <a:pt x="458520" y="0"/>
                </a:moveTo>
                <a:lnTo>
                  <a:pt x="172491" y="631009"/>
                </a:lnTo>
                <a:lnTo>
                  <a:pt x="0" y="458519"/>
                </a:lnTo>
                <a:close/>
              </a:path>
            </a:pathLst>
          </a:custGeom>
          <a:gradFill flip="none" rotWithShape="1">
            <a:gsLst>
              <a:gs pos="31000">
                <a:srgbClr val="FEDCBD">
                  <a:alpha val="0"/>
                </a:srgbClr>
              </a:gs>
              <a:gs pos="100000">
                <a:srgbClr val="FEDCBD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>
              <a:solidFill>
                <a:srgbClr val="A06253"/>
              </a:solidFill>
            </a:endParaRPr>
          </a:p>
        </p:txBody>
      </p:sp>
      <p:grpSp>
        <p:nvGrpSpPr>
          <p:cNvPr id="12" name="Group 44">
            <a:extLst>
              <a:ext uri="{FF2B5EF4-FFF2-40B4-BE49-F238E27FC236}">
                <a16:creationId xmlns:a16="http://schemas.microsoft.com/office/drawing/2014/main" id="{E03AEAF2-1683-44B6-A189-31F18140DA68}"/>
              </a:ext>
            </a:extLst>
          </p:cNvPr>
          <p:cNvGrpSpPr/>
          <p:nvPr/>
        </p:nvGrpSpPr>
        <p:grpSpPr>
          <a:xfrm>
            <a:off x="1436084" y="1910010"/>
            <a:ext cx="344488" cy="346075"/>
            <a:chOff x="7005638" y="4700588"/>
            <a:chExt cx="344488" cy="346075"/>
          </a:xfrm>
        </p:grpSpPr>
        <p:sp>
          <p:nvSpPr>
            <p:cNvPr id="13" name="Line 343">
              <a:extLst>
                <a:ext uri="{FF2B5EF4-FFF2-40B4-BE49-F238E27FC236}">
                  <a16:creationId xmlns:a16="http://schemas.microsoft.com/office/drawing/2014/main" id="{99526F07-545D-45DD-9042-C0A9CF700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789488"/>
              <a:ext cx="68263" cy="0"/>
            </a:xfrm>
            <a:prstGeom prst="line">
              <a:avLst/>
            </a:pr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14" name="Line 344">
              <a:extLst>
                <a:ext uri="{FF2B5EF4-FFF2-40B4-BE49-F238E27FC236}">
                  <a16:creationId xmlns:a16="http://schemas.microsoft.com/office/drawing/2014/main" id="{7E26073D-28E3-4289-BF70-B81556EAF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835525"/>
              <a:ext cx="120650" cy="0"/>
            </a:xfrm>
            <a:prstGeom prst="line">
              <a:avLst/>
            </a:pr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15" name="Line 345">
              <a:extLst>
                <a:ext uri="{FF2B5EF4-FFF2-40B4-BE49-F238E27FC236}">
                  <a16:creationId xmlns:a16="http://schemas.microsoft.com/office/drawing/2014/main" id="{AC1891D1-D721-46D9-A4AD-83F73AA9A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879975"/>
              <a:ext cx="90488" cy="0"/>
            </a:xfrm>
            <a:prstGeom prst="line">
              <a:avLst/>
            </a:pr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16" name="Line 346">
              <a:extLst>
                <a:ext uri="{FF2B5EF4-FFF2-40B4-BE49-F238E27FC236}">
                  <a16:creationId xmlns:a16="http://schemas.microsoft.com/office/drawing/2014/main" id="{D880B6AB-241D-45DB-AA03-6891523359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50088" y="4926013"/>
              <a:ext cx="74613" cy="0"/>
            </a:xfrm>
            <a:prstGeom prst="line">
              <a:avLst/>
            </a:pr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17" name="Freeform 347">
              <a:extLst>
                <a:ext uri="{FF2B5EF4-FFF2-40B4-BE49-F238E27FC236}">
                  <a16:creationId xmlns:a16="http://schemas.microsoft.com/office/drawing/2014/main" id="{C3FDD0EE-97AF-4917-B123-30A202029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5026" y="4879975"/>
              <a:ext cx="165100" cy="166688"/>
            </a:xfrm>
            <a:custGeom>
              <a:avLst/>
              <a:gdLst>
                <a:gd name="T0" fmla="*/ 16 w 44"/>
                <a:gd name="T1" fmla="*/ 5 h 44"/>
                <a:gd name="T2" fmla="*/ 10 w 44"/>
                <a:gd name="T3" fmla="*/ 8 h 44"/>
                <a:gd name="T4" fmla="*/ 6 w 44"/>
                <a:gd name="T5" fmla="*/ 6 h 44"/>
                <a:gd name="T6" fmla="*/ 0 w 44"/>
                <a:gd name="T7" fmla="*/ 16 h 44"/>
                <a:gd name="T8" fmla="*/ 4 w 44"/>
                <a:gd name="T9" fmla="*/ 19 h 44"/>
                <a:gd name="T10" fmla="*/ 4 w 44"/>
                <a:gd name="T11" fmla="*/ 22 h 44"/>
                <a:gd name="T12" fmla="*/ 4 w 44"/>
                <a:gd name="T13" fmla="*/ 25 h 44"/>
                <a:gd name="T14" fmla="*/ 0 w 44"/>
                <a:gd name="T15" fmla="*/ 28 h 44"/>
                <a:gd name="T16" fmla="*/ 6 w 44"/>
                <a:gd name="T17" fmla="*/ 38 h 44"/>
                <a:gd name="T18" fmla="*/ 10 w 44"/>
                <a:gd name="T19" fmla="*/ 36 h 44"/>
                <a:gd name="T20" fmla="*/ 16 w 44"/>
                <a:gd name="T21" fmla="*/ 39 h 44"/>
                <a:gd name="T22" fmla="*/ 16 w 44"/>
                <a:gd name="T23" fmla="*/ 44 h 44"/>
                <a:gd name="T24" fmla="*/ 28 w 44"/>
                <a:gd name="T25" fmla="*/ 44 h 44"/>
                <a:gd name="T26" fmla="*/ 28 w 44"/>
                <a:gd name="T27" fmla="*/ 39 h 44"/>
                <a:gd name="T28" fmla="*/ 34 w 44"/>
                <a:gd name="T29" fmla="*/ 36 h 44"/>
                <a:gd name="T30" fmla="*/ 38 w 44"/>
                <a:gd name="T31" fmla="*/ 38 h 44"/>
                <a:gd name="T32" fmla="*/ 44 w 44"/>
                <a:gd name="T33" fmla="*/ 28 h 44"/>
                <a:gd name="T34" fmla="*/ 40 w 44"/>
                <a:gd name="T35" fmla="*/ 25 h 44"/>
                <a:gd name="T36" fmla="*/ 40 w 44"/>
                <a:gd name="T37" fmla="*/ 22 h 44"/>
                <a:gd name="T38" fmla="*/ 40 w 44"/>
                <a:gd name="T39" fmla="*/ 19 h 44"/>
                <a:gd name="T40" fmla="*/ 44 w 44"/>
                <a:gd name="T41" fmla="*/ 16 h 44"/>
                <a:gd name="T42" fmla="*/ 38 w 44"/>
                <a:gd name="T43" fmla="*/ 6 h 44"/>
                <a:gd name="T44" fmla="*/ 34 w 44"/>
                <a:gd name="T45" fmla="*/ 8 h 44"/>
                <a:gd name="T46" fmla="*/ 28 w 44"/>
                <a:gd name="T47" fmla="*/ 5 h 44"/>
                <a:gd name="T48" fmla="*/ 28 w 44"/>
                <a:gd name="T49" fmla="*/ 0 h 44"/>
                <a:gd name="T50" fmla="*/ 16 w 44"/>
                <a:gd name="T51" fmla="*/ 0 h 44"/>
                <a:gd name="T52" fmla="*/ 16 w 44"/>
                <a:gd name="T53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44">
                  <a:moveTo>
                    <a:pt x="16" y="5"/>
                  </a:moveTo>
                  <a:cubicBezTo>
                    <a:pt x="14" y="6"/>
                    <a:pt x="12" y="7"/>
                    <a:pt x="10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7"/>
                    <a:pt x="14" y="38"/>
                    <a:pt x="16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0" y="38"/>
                    <a:pt x="32" y="37"/>
                    <a:pt x="34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4"/>
                    <a:pt x="40" y="23"/>
                    <a:pt x="40" y="22"/>
                  </a:cubicBezTo>
                  <a:cubicBezTo>
                    <a:pt x="40" y="21"/>
                    <a:pt x="40" y="20"/>
                    <a:pt x="40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7"/>
                    <a:pt x="30" y="6"/>
                    <a:pt x="28" y="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5"/>
                  </a:lnTo>
                  <a:close/>
                </a:path>
              </a:pathLst>
            </a:custGeom>
            <a:noFill/>
            <a:ln w="14288" cap="flat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18" name="Oval 348">
              <a:extLst>
                <a:ext uri="{FF2B5EF4-FFF2-40B4-BE49-F238E27FC236}">
                  <a16:creationId xmlns:a16="http://schemas.microsoft.com/office/drawing/2014/main" id="{5BBD4FEC-C15C-4143-9A58-A6FD9DDFF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7413" y="4932363"/>
              <a:ext cx="60325" cy="60325"/>
            </a:xfrm>
            <a:prstGeom prst="ellipse">
              <a:avLst/>
            </a:prstGeom>
            <a:noFill/>
            <a:ln w="14288" cap="flat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19" name="Freeform 349">
              <a:extLst>
                <a:ext uri="{FF2B5EF4-FFF2-40B4-BE49-F238E27FC236}">
                  <a16:creationId xmlns:a16="http://schemas.microsoft.com/office/drawing/2014/main" id="{65BAF55E-3DB4-4A7E-BB9C-45244D128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4700588"/>
              <a:ext cx="239713" cy="315913"/>
            </a:xfrm>
            <a:custGeom>
              <a:avLst/>
              <a:gdLst>
                <a:gd name="T0" fmla="*/ 99 w 151"/>
                <a:gd name="T1" fmla="*/ 199 h 199"/>
                <a:gd name="T2" fmla="*/ 0 w 151"/>
                <a:gd name="T3" fmla="*/ 199 h 199"/>
                <a:gd name="T4" fmla="*/ 0 w 151"/>
                <a:gd name="T5" fmla="*/ 0 h 199"/>
                <a:gd name="T6" fmla="*/ 104 w 151"/>
                <a:gd name="T7" fmla="*/ 0 h 199"/>
                <a:gd name="T8" fmla="*/ 151 w 151"/>
                <a:gd name="T9" fmla="*/ 47 h 199"/>
                <a:gd name="T10" fmla="*/ 151 w 151"/>
                <a:gd name="T11" fmla="*/ 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99">
                  <a:moveTo>
                    <a:pt x="99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w="14288" cap="flat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20" name="Freeform 350">
              <a:extLst>
                <a:ext uri="{FF2B5EF4-FFF2-40B4-BE49-F238E27FC236}">
                  <a16:creationId xmlns:a16="http://schemas.microsoft.com/office/drawing/2014/main" id="{A0C3D0DB-BA82-458D-8464-60BBD24F9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4700588"/>
              <a:ext cx="74613" cy="74613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47 h 47"/>
                <a:gd name="T4" fmla="*/ 47 w 47"/>
                <a:gd name="T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</p:grpSp>
      <p:grpSp>
        <p:nvGrpSpPr>
          <p:cNvPr id="21" name="Group 58">
            <a:extLst>
              <a:ext uri="{FF2B5EF4-FFF2-40B4-BE49-F238E27FC236}">
                <a16:creationId xmlns:a16="http://schemas.microsoft.com/office/drawing/2014/main" id="{03021400-6296-4CD2-95E9-61F33ABCFC20}"/>
              </a:ext>
            </a:extLst>
          </p:cNvPr>
          <p:cNvGrpSpPr/>
          <p:nvPr/>
        </p:nvGrpSpPr>
        <p:grpSpPr>
          <a:xfrm>
            <a:off x="1487678" y="3447974"/>
            <a:ext cx="255588" cy="346075"/>
            <a:chOff x="7770813" y="2532063"/>
            <a:chExt cx="255588" cy="346075"/>
          </a:xfrm>
        </p:grpSpPr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140F5261-6CE6-4FB1-9327-E795C0A42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5" y="2532063"/>
              <a:ext cx="195263" cy="173038"/>
            </a:xfrm>
            <a:custGeom>
              <a:avLst/>
              <a:gdLst>
                <a:gd name="T0" fmla="*/ 52 w 52"/>
                <a:gd name="T1" fmla="*/ 20 h 46"/>
                <a:gd name="T2" fmla="*/ 26 w 52"/>
                <a:gd name="T3" fmla="*/ 46 h 46"/>
                <a:gd name="T4" fmla="*/ 0 w 52"/>
                <a:gd name="T5" fmla="*/ 20 h 46"/>
                <a:gd name="T6" fmla="*/ 0 w 52"/>
                <a:gd name="T7" fmla="*/ 0 h 46"/>
                <a:gd name="T8" fmla="*/ 52 w 52"/>
                <a:gd name="T9" fmla="*/ 0 h 46"/>
                <a:gd name="T10" fmla="*/ 52 w 52"/>
                <a:gd name="T11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6">
                  <a:moveTo>
                    <a:pt x="52" y="20"/>
                  </a:moveTo>
                  <a:cubicBezTo>
                    <a:pt x="52" y="34"/>
                    <a:pt x="40" y="46"/>
                    <a:pt x="26" y="46"/>
                  </a:cubicBezTo>
                  <a:cubicBezTo>
                    <a:pt x="12" y="46"/>
                    <a:pt x="0" y="3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20"/>
                  </a:lnTo>
                  <a:close/>
                </a:path>
              </a:pathLst>
            </a:cu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F6D76502-8237-4299-A842-CB5E4A03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5" y="2705100"/>
              <a:ext cx="195263" cy="173038"/>
            </a:xfrm>
            <a:custGeom>
              <a:avLst/>
              <a:gdLst>
                <a:gd name="T0" fmla="*/ 52 w 52"/>
                <a:gd name="T1" fmla="*/ 26 h 46"/>
                <a:gd name="T2" fmla="*/ 26 w 52"/>
                <a:gd name="T3" fmla="*/ 0 h 46"/>
                <a:gd name="T4" fmla="*/ 0 w 52"/>
                <a:gd name="T5" fmla="*/ 26 h 46"/>
                <a:gd name="T6" fmla="*/ 0 w 52"/>
                <a:gd name="T7" fmla="*/ 46 h 46"/>
                <a:gd name="T8" fmla="*/ 52 w 52"/>
                <a:gd name="T9" fmla="*/ 46 h 46"/>
                <a:gd name="T10" fmla="*/ 52 w 52"/>
                <a:gd name="T11" fmla="*/ 2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6">
                  <a:moveTo>
                    <a:pt x="52" y="26"/>
                  </a:move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2" y="46"/>
                    <a:pt x="52" y="46"/>
                    <a:pt x="52" y="46"/>
                  </a:cubicBezTo>
                  <a:lnTo>
                    <a:pt x="52" y="26"/>
                  </a:lnTo>
                  <a:close/>
                </a:path>
              </a:pathLst>
            </a:cu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24" name="Line 54">
              <a:extLst>
                <a:ext uri="{FF2B5EF4-FFF2-40B4-BE49-F238E27FC236}">
                  <a16:creationId xmlns:a16="http://schemas.microsoft.com/office/drawing/2014/main" id="{8C38EFC7-56B2-4B05-8FFA-5E0DBDCBD1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0813" y="2532063"/>
              <a:ext cx="255588" cy="0"/>
            </a:xfrm>
            <a:prstGeom prst="line">
              <a:avLst/>
            </a:pr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25" name="Line 55">
              <a:extLst>
                <a:ext uri="{FF2B5EF4-FFF2-40B4-BE49-F238E27FC236}">
                  <a16:creationId xmlns:a16="http://schemas.microsoft.com/office/drawing/2014/main" id="{6B1A00A3-BBC1-4023-9E64-10B343B1E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0813" y="2878138"/>
              <a:ext cx="255588" cy="0"/>
            </a:xfrm>
            <a:prstGeom prst="line">
              <a:avLst/>
            </a:pr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6A007863-9B1E-4D24-B09D-C2EB01B9D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0975" y="2773363"/>
              <a:ext cx="195263" cy="44450"/>
            </a:xfrm>
            <a:custGeom>
              <a:avLst/>
              <a:gdLst>
                <a:gd name="T0" fmla="*/ 0 w 123"/>
                <a:gd name="T1" fmla="*/ 28 h 28"/>
                <a:gd name="T2" fmla="*/ 33 w 123"/>
                <a:gd name="T3" fmla="*/ 28 h 28"/>
                <a:gd name="T4" fmla="*/ 62 w 123"/>
                <a:gd name="T5" fmla="*/ 0 h 28"/>
                <a:gd name="T6" fmla="*/ 90 w 123"/>
                <a:gd name="T7" fmla="*/ 28 h 28"/>
                <a:gd name="T8" fmla="*/ 123 w 123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28">
                  <a:moveTo>
                    <a:pt x="0" y="28"/>
                  </a:moveTo>
                  <a:lnTo>
                    <a:pt x="33" y="28"/>
                  </a:lnTo>
                  <a:lnTo>
                    <a:pt x="62" y="0"/>
                  </a:lnTo>
                  <a:lnTo>
                    <a:pt x="90" y="28"/>
                  </a:lnTo>
                  <a:lnTo>
                    <a:pt x="123" y="28"/>
                  </a:lnTo>
                </a:path>
              </a:pathLst>
            </a:cu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sp>
          <p:nvSpPr>
            <p:cNvPr id="27" name="Line 57">
              <a:extLst>
                <a:ext uri="{FF2B5EF4-FFF2-40B4-BE49-F238E27FC236}">
                  <a16:creationId xmlns:a16="http://schemas.microsoft.com/office/drawing/2014/main" id="{06BD2267-3C67-4F5B-A8F8-28163A4805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4788" y="2667000"/>
              <a:ext cx="149225" cy="0"/>
            </a:xfrm>
            <a:prstGeom prst="line">
              <a:avLst/>
            </a:prstGeom>
            <a:noFill/>
            <a:ln w="14288" cap="rnd">
              <a:solidFill>
                <a:srgbClr val="FFF7E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</p:grpSp>
      <p:grpSp>
        <p:nvGrpSpPr>
          <p:cNvPr id="28" name="Group 74">
            <a:extLst>
              <a:ext uri="{FF2B5EF4-FFF2-40B4-BE49-F238E27FC236}">
                <a16:creationId xmlns:a16="http://schemas.microsoft.com/office/drawing/2014/main" id="{275F922D-3028-4A39-A5E0-1A715E8A0C2C}"/>
              </a:ext>
            </a:extLst>
          </p:cNvPr>
          <p:cNvGrpSpPr/>
          <p:nvPr/>
        </p:nvGrpSpPr>
        <p:grpSpPr>
          <a:xfrm>
            <a:off x="1450213" y="4938049"/>
            <a:ext cx="338138" cy="346075"/>
            <a:chOff x="4848225" y="4338638"/>
            <a:chExt cx="338138" cy="346075"/>
          </a:xfrm>
        </p:grpSpPr>
        <p:sp>
          <p:nvSpPr>
            <p:cNvPr id="29" name="Oval 212">
              <a:extLst>
                <a:ext uri="{FF2B5EF4-FFF2-40B4-BE49-F238E27FC236}">
                  <a16:creationId xmlns:a16="http://schemas.microsoft.com/office/drawing/2014/main" id="{1063549C-EF96-405A-A201-76D8F9054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1263" y="4519613"/>
              <a:ext cx="165100" cy="165100"/>
            </a:xfrm>
            <a:prstGeom prst="ellipse">
              <a:avLst/>
            </a:prstGeom>
            <a:noFill/>
            <a:ln w="14288" cap="flat">
              <a:solidFill>
                <a:srgbClr val="55303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rgbClr val="A06253"/>
                </a:solidFill>
              </a:endParaRPr>
            </a:p>
          </p:txBody>
        </p:sp>
        <p:grpSp>
          <p:nvGrpSpPr>
            <p:cNvPr id="30" name="Group 77">
              <a:extLst>
                <a:ext uri="{FF2B5EF4-FFF2-40B4-BE49-F238E27FC236}">
                  <a16:creationId xmlns:a16="http://schemas.microsoft.com/office/drawing/2014/main" id="{F64B7717-037E-4C75-9579-B48BDB3A0A76}"/>
                </a:ext>
              </a:extLst>
            </p:cNvPr>
            <p:cNvGrpSpPr/>
            <p:nvPr/>
          </p:nvGrpSpPr>
          <p:grpSpPr>
            <a:xfrm>
              <a:off x="4848225" y="4338638"/>
              <a:ext cx="274638" cy="346075"/>
              <a:chOff x="4848225" y="4338638"/>
              <a:chExt cx="274638" cy="346075"/>
            </a:xfrm>
          </p:grpSpPr>
          <p:sp>
            <p:nvSpPr>
              <p:cNvPr id="31" name="Freeform 213">
                <a:extLst>
                  <a:ext uri="{FF2B5EF4-FFF2-40B4-BE49-F238E27FC236}">
                    <a16:creationId xmlns:a16="http://schemas.microsoft.com/office/drawing/2014/main" id="{B1C4DA35-29A8-41E2-AB3D-613D63012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350" y="4565651"/>
                <a:ext cx="36513" cy="74613"/>
              </a:xfrm>
              <a:custGeom>
                <a:avLst/>
                <a:gdLst>
                  <a:gd name="T0" fmla="*/ 0 w 10"/>
                  <a:gd name="T1" fmla="*/ 15 h 20"/>
                  <a:gd name="T2" fmla="*/ 5 w 10"/>
                  <a:gd name="T3" fmla="*/ 20 h 20"/>
                  <a:gd name="T4" fmla="*/ 10 w 10"/>
                  <a:gd name="T5" fmla="*/ 15 h 20"/>
                  <a:gd name="T6" fmla="*/ 5 w 10"/>
                  <a:gd name="T7" fmla="*/ 10 h 20"/>
                  <a:gd name="T8" fmla="*/ 0 w 10"/>
                  <a:gd name="T9" fmla="*/ 5 h 20"/>
                  <a:gd name="T10" fmla="*/ 5 w 10"/>
                  <a:gd name="T11" fmla="*/ 0 h 20"/>
                  <a:gd name="T12" fmla="*/ 10 w 10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0">
                    <a:moveTo>
                      <a:pt x="0" y="15"/>
                    </a:moveTo>
                    <a:cubicBezTo>
                      <a:pt x="0" y="18"/>
                      <a:pt x="2" y="20"/>
                      <a:pt x="5" y="20"/>
                    </a:cubicBezTo>
                    <a:cubicBezTo>
                      <a:pt x="8" y="20"/>
                      <a:pt x="10" y="18"/>
                      <a:pt x="10" y="15"/>
                    </a:cubicBezTo>
                    <a:cubicBezTo>
                      <a:pt x="10" y="12"/>
                      <a:pt x="8" y="10"/>
                      <a:pt x="5" y="10"/>
                    </a:cubicBez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</a:path>
                </a:pathLst>
              </a:custGeom>
              <a:noFill/>
              <a:ln w="14288" cap="rnd">
                <a:solidFill>
                  <a:srgbClr val="55303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A06253"/>
                  </a:solidFill>
                </a:endParaRPr>
              </a:p>
            </p:txBody>
          </p:sp>
          <p:sp>
            <p:nvSpPr>
              <p:cNvPr id="32" name="Line 214">
                <a:extLst>
                  <a:ext uri="{FF2B5EF4-FFF2-40B4-BE49-F238E27FC236}">
                    <a16:creationId xmlns:a16="http://schemas.microsoft.com/office/drawing/2014/main" id="{87A9D99B-18F5-4723-BAAC-F5B2D898FE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3813" y="4640263"/>
                <a:ext cx="0" cy="11113"/>
              </a:xfrm>
              <a:prstGeom prst="line">
                <a:avLst/>
              </a:prstGeom>
              <a:noFill/>
              <a:ln w="14288" cap="rnd">
                <a:solidFill>
                  <a:srgbClr val="55303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A06253"/>
                  </a:solidFill>
                </a:endParaRPr>
              </a:p>
            </p:txBody>
          </p:sp>
          <p:sp>
            <p:nvSpPr>
              <p:cNvPr id="33" name="Line 215">
                <a:extLst>
                  <a:ext uri="{FF2B5EF4-FFF2-40B4-BE49-F238E27FC236}">
                    <a16:creationId xmlns:a16="http://schemas.microsoft.com/office/drawing/2014/main" id="{B9EF32C0-3AFC-42BD-A9CF-4B6D83B12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3813" y="4549776"/>
                <a:ext cx="0" cy="15875"/>
              </a:xfrm>
              <a:prstGeom prst="line">
                <a:avLst/>
              </a:prstGeom>
              <a:noFill/>
              <a:ln w="14288" cap="rnd">
                <a:solidFill>
                  <a:srgbClr val="55303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A06253"/>
                  </a:solidFill>
                </a:endParaRPr>
              </a:p>
            </p:txBody>
          </p:sp>
          <p:sp>
            <p:nvSpPr>
              <p:cNvPr id="34" name="Oval 216">
                <a:extLst>
                  <a:ext uri="{FF2B5EF4-FFF2-40B4-BE49-F238E27FC236}">
                    <a16:creationId xmlns:a16="http://schemas.microsoft.com/office/drawing/2014/main" id="{996CDBE3-83E4-4832-A3D3-CB77FA43D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78388" y="4338638"/>
                <a:ext cx="106363" cy="106363"/>
              </a:xfrm>
              <a:prstGeom prst="ellipse">
                <a:avLst/>
              </a:prstGeom>
              <a:noFill/>
              <a:ln w="14288" cap="flat">
                <a:solidFill>
                  <a:srgbClr val="55303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A06253"/>
                  </a:solidFill>
                </a:endParaRPr>
              </a:p>
            </p:txBody>
          </p:sp>
          <p:sp>
            <p:nvSpPr>
              <p:cNvPr id="35" name="Freeform 217">
                <a:extLst>
                  <a:ext uri="{FF2B5EF4-FFF2-40B4-BE49-F238E27FC236}">
                    <a16:creationId xmlns:a16="http://schemas.microsoft.com/office/drawing/2014/main" id="{29A368EA-20ED-4AB9-991E-67E3D05B2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8225" y="4475163"/>
                <a:ext cx="166688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55303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A06253"/>
                  </a:solidFill>
                </a:endParaRPr>
              </a:p>
            </p:txBody>
          </p:sp>
          <p:sp>
            <p:nvSpPr>
              <p:cNvPr id="36" name="Freeform 218">
                <a:extLst>
                  <a:ext uri="{FF2B5EF4-FFF2-40B4-BE49-F238E27FC236}">
                    <a16:creationId xmlns:a16="http://schemas.microsoft.com/office/drawing/2014/main" id="{E193DCBA-3FB4-402B-973D-C339BE0B3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4475163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55303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rgbClr val="A06253"/>
                  </a:solidFill>
                </a:endParaRPr>
              </a:p>
            </p:txBody>
          </p:sp>
        </p:grpSp>
      </p:grpSp>
      <p:sp>
        <p:nvSpPr>
          <p:cNvPr id="3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386BF7F-D18A-419E-90F0-7342A92CDAE9}"/>
              </a:ext>
            </a:extLst>
          </p:cNvPr>
          <p:cNvSpPr txBox="1"/>
          <p:nvPr/>
        </p:nvSpPr>
        <p:spPr>
          <a:xfrm>
            <a:off x="2545586" y="1641165"/>
            <a:ext cx="2826177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sound. Synergistically utilize</a:t>
            </a:r>
          </a:p>
        </p:txBody>
      </p:sp>
      <p:sp>
        <p:nvSpPr>
          <p:cNvPr id="3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40EEEB1-1578-48FE-BB01-33AE36B474B2}"/>
              </a:ext>
            </a:extLst>
          </p:cNvPr>
          <p:cNvSpPr txBox="1"/>
          <p:nvPr/>
        </p:nvSpPr>
        <p:spPr>
          <a:xfrm>
            <a:off x="2545586" y="3119373"/>
            <a:ext cx="2826177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sound. Synergistically utilize</a:t>
            </a:r>
          </a:p>
        </p:txBody>
      </p:sp>
      <p:sp>
        <p:nvSpPr>
          <p:cNvPr id="3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AC44DB8-3A9C-4A00-AD95-BCA6DC76BF56}"/>
              </a:ext>
            </a:extLst>
          </p:cNvPr>
          <p:cNvSpPr txBox="1"/>
          <p:nvPr/>
        </p:nvSpPr>
        <p:spPr>
          <a:xfrm>
            <a:off x="2545585" y="4662854"/>
            <a:ext cx="2826177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sound. Synergistically utilize</a:t>
            </a:r>
          </a:p>
        </p:txBody>
      </p:sp>
      <p:grpSp>
        <p:nvGrpSpPr>
          <p:cNvPr id="40" name="Google Shape;44;p2">
            <a:extLst>
              <a:ext uri="{FF2B5EF4-FFF2-40B4-BE49-F238E27FC236}">
                <a16:creationId xmlns:a16="http://schemas.microsoft.com/office/drawing/2014/main" id="{23AB558D-9BFD-416A-A788-AAC45679A163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41" name="Google Shape;45;p2">
              <a:extLst>
                <a:ext uri="{FF2B5EF4-FFF2-40B4-BE49-F238E27FC236}">
                  <a16:creationId xmlns:a16="http://schemas.microsoft.com/office/drawing/2014/main" id="{62D98EC4-DAAB-4A4A-AB46-4546850E7AD2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6;p2">
              <a:extLst>
                <a:ext uri="{FF2B5EF4-FFF2-40B4-BE49-F238E27FC236}">
                  <a16:creationId xmlns:a16="http://schemas.microsoft.com/office/drawing/2014/main" id="{992E08CC-ECF0-40B3-85CC-39132797BE79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7;p2">
              <a:extLst>
                <a:ext uri="{FF2B5EF4-FFF2-40B4-BE49-F238E27FC236}">
                  <a16:creationId xmlns:a16="http://schemas.microsoft.com/office/drawing/2014/main" id="{323CB092-C0A5-45B9-B672-6911950911FA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8;p2">
              <a:extLst>
                <a:ext uri="{FF2B5EF4-FFF2-40B4-BE49-F238E27FC236}">
                  <a16:creationId xmlns:a16="http://schemas.microsoft.com/office/drawing/2014/main" id="{417195F8-FA19-41BE-99C6-0466488EC7B7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9;p2">
              <a:extLst>
                <a:ext uri="{FF2B5EF4-FFF2-40B4-BE49-F238E27FC236}">
                  <a16:creationId xmlns:a16="http://schemas.microsoft.com/office/drawing/2014/main" id="{9A3336FB-D354-4FDF-8205-61B13E9DFCDB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50;p2">
              <a:extLst>
                <a:ext uri="{FF2B5EF4-FFF2-40B4-BE49-F238E27FC236}">
                  <a16:creationId xmlns:a16="http://schemas.microsoft.com/office/drawing/2014/main" id="{0AFF8ACC-D06A-45C3-806C-950514AD9DEA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51;p2">
              <a:extLst>
                <a:ext uri="{FF2B5EF4-FFF2-40B4-BE49-F238E27FC236}">
                  <a16:creationId xmlns:a16="http://schemas.microsoft.com/office/drawing/2014/main" id="{C1EB424F-1DF7-435D-A9A7-ECA5711CB708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52;p2">
              <a:extLst>
                <a:ext uri="{FF2B5EF4-FFF2-40B4-BE49-F238E27FC236}">
                  <a16:creationId xmlns:a16="http://schemas.microsoft.com/office/drawing/2014/main" id="{8A428019-A6B7-4A5B-B6E2-0C586DABACA2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53;p2">
              <a:extLst>
                <a:ext uri="{FF2B5EF4-FFF2-40B4-BE49-F238E27FC236}">
                  <a16:creationId xmlns:a16="http://schemas.microsoft.com/office/drawing/2014/main" id="{CFF562AF-E0A7-44C1-85E4-76BA2E20CB0E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4;p2">
              <a:extLst>
                <a:ext uri="{FF2B5EF4-FFF2-40B4-BE49-F238E27FC236}">
                  <a16:creationId xmlns:a16="http://schemas.microsoft.com/office/drawing/2014/main" id="{EFBFA2F8-9E25-43AD-9B19-164E482A67D7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5;p2">
              <a:extLst>
                <a:ext uri="{FF2B5EF4-FFF2-40B4-BE49-F238E27FC236}">
                  <a16:creationId xmlns:a16="http://schemas.microsoft.com/office/drawing/2014/main" id="{4B67B9C6-3382-4978-BA2D-D32E5BC5AB41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51EBCD6-4D77-4A63-8760-CF17512F03D4}"/>
              </a:ext>
            </a:extLst>
          </p:cNvPr>
          <p:cNvGrpSpPr/>
          <p:nvPr/>
        </p:nvGrpSpPr>
        <p:grpSpPr>
          <a:xfrm>
            <a:off x="5036373" y="566414"/>
            <a:ext cx="2310937" cy="475710"/>
            <a:chOff x="5025959" y="855872"/>
            <a:chExt cx="2310937" cy="475710"/>
          </a:xfrm>
        </p:grpSpPr>
        <p:sp>
          <p:nvSpPr>
            <p:cNvPr id="53" name="îṡľîḋé">
              <a:extLst>
                <a:ext uri="{FF2B5EF4-FFF2-40B4-BE49-F238E27FC236}">
                  <a16:creationId xmlns:a16="http://schemas.microsoft.com/office/drawing/2014/main" id="{3B5A6C6A-25A9-49E3-8BC3-03AE60FCB8BE}"/>
                </a:ext>
              </a:extLst>
            </p:cNvPr>
            <p:cNvSpPr/>
            <p:nvPr/>
          </p:nvSpPr>
          <p:spPr>
            <a:xfrm>
              <a:off x="5025959" y="855872"/>
              <a:ext cx="2310937" cy="475710"/>
            </a:xfrm>
            <a:prstGeom prst="rect">
              <a:avLst/>
            </a:prstGeom>
            <a:noFill/>
            <a:ln w="38100">
              <a:solidFill>
                <a:srgbClr val="A06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rgbClr val="A06253"/>
                </a:solidFill>
              </a:endParaRPr>
            </a:p>
          </p:txBody>
        </p:sp>
        <p:sp>
          <p:nvSpPr>
            <p:cNvPr id="54" name="iṩļïḓè">
              <a:extLst>
                <a:ext uri="{FF2B5EF4-FFF2-40B4-BE49-F238E27FC236}">
                  <a16:creationId xmlns:a16="http://schemas.microsoft.com/office/drawing/2014/main" id="{152422F4-E10C-487B-902C-C01DC535EB70}"/>
                </a:ext>
              </a:extLst>
            </p:cNvPr>
            <p:cNvSpPr txBox="1"/>
            <p:nvPr/>
          </p:nvSpPr>
          <p:spPr bwMode="auto">
            <a:xfrm>
              <a:off x="5202428" y="899844"/>
              <a:ext cx="1881801" cy="387765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400" dirty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MORIMOTO.COM</a:t>
              </a:r>
            </a:p>
          </p:txBody>
        </p:sp>
      </p:grpSp>
      <p:sp>
        <p:nvSpPr>
          <p:cNvPr id="56" name="ïśḻîḋe">
            <a:extLst>
              <a:ext uri="{FF2B5EF4-FFF2-40B4-BE49-F238E27FC236}">
                <a16:creationId xmlns:a16="http://schemas.microsoft.com/office/drawing/2014/main" id="{A27699FA-AF1E-4610-BED5-42B60D8D28B4}"/>
              </a:ext>
            </a:extLst>
          </p:cNvPr>
          <p:cNvSpPr/>
          <p:nvPr/>
        </p:nvSpPr>
        <p:spPr>
          <a:xfrm>
            <a:off x="6153742" y="1910010"/>
            <a:ext cx="3581377" cy="3857559"/>
          </a:xfrm>
          <a:prstGeom prst="roundRect">
            <a:avLst>
              <a:gd name="adj" fmla="val 6000"/>
            </a:avLst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30850" r="-30717"/>
            </a:stretch>
          </a:blipFill>
          <a:ln w="38100">
            <a:noFill/>
            <a:round/>
            <a:headEnd/>
            <a:tailE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45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9"/>
          <p:cNvSpPr txBox="1"/>
          <p:nvPr/>
        </p:nvSpPr>
        <p:spPr>
          <a:xfrm>
            <a:off x="7600706" y="1073296"/>
            <a:ext cx="1648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067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90%</a:t>
            </a:r>
            <a:endParaRPr sz="30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860" name="Google Shape;860;p29"/>
          <p:cNvSpPr/>
          <p:nvPr/>
        </p:nvSpPr>
        <p:spPr>
          <a:xfrm>
            <a:off x="7600706" y="1684599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61" name="Google Shape;861;p29"/>
          <p:cNvSpPr/>
          <p:nvPr/>
        </p:nvSpPr>
        <p:spPr>
          <a:xfrm>
            <a:off x="7600706" y="1966553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62" name="Google Shape;862;p29"/>
          <p:cNvSpPr/>
          <p:nvPr/>
        </p:nvSpPr>
        <p:spPr>
          <a:xfrm>
            <a:off x="7600706" y="2248509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63" name="Google Shape;863;p29"/>
          <p:cNvSpPr/>
          <p:nvPr/>
        </p:nvSpPr>
        <p:spPr>
          <a:xfrm>
            <a:off x="7600706" y="2530465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64" name="Google Shape;864;p29"/>
          <p:cNvSpPr/>
          <p:nvPr/>
        </p:nvSpPr>
        <p:spPr>
          <a:xfrm>
            <a:off x="7600706" y="2812420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65" name="Google Shape;865;p29"/>
          <p:cNvSpPr/>
          <p:nvPr/>
        </p:nvSpPr>
        <p:spPr>
          <a:xfrm>
            <a:off x="7600706" y="3094376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66" name="Google Shape;866;p29"/>
          <p:cNvSpPr/>
          <p:nvPr/>
        </p:nvSpPr>
        <p:spPr>
          <a:xfrm>
            <a:off x="7600706" y="3376332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67" name="Google Shape;867;p29"/>
          <p:cNvSpPr/>
          <p:nvPr/>
        </p:nvSpPr>
        <p:spPr>
          <a:xfrm>
            <a:off x="7600706" y="3658287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68" name="Google Shape;868;p29"/>
          <p:cNvSpPr/>
          <p:nvPr/>
        </p:nvSpPr>
        <p:spPr>
          <a:xfrm>
            <a:off x="7600706" y="3940243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73" name="Google Shape;873;p29"/>
          <p:cNvSpPr txBox="1"/>
          <p:nvPr/>
        </p:nvSpPr>
        <p:spPr>
          <a:xfrm>
            <a:off x="614588" y="1092847"/>
            <a:ext cx="1648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067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50%</a:t>
            </a:r>
            <a:endParaRPr sz="30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874" name="Google Shape;874;p29"/>
          <p:cNvSpPr/>
          <p:nvPr/>
        </p:nvSpPr>
        <p:spPr>
          <a:xfrm>
            <a:off x="614588" y="1704150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75" name="Google Shape;875;p29"/>
          <p:cNvSpPr/>
          <p:nvPr/>
        </p:nvSpPr>
        <p:spPr>
          <a:xfrm>
            <a:off x="614588" y="1986104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76" name="Google Shape;876;p29"/>
          <p:cNvSpPr/>
          <p:nvPr/>
        </p:nvSpPr>
        <p:spPr>
          <a:xfrm>
            <a:off x="614588" y="2268060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77" name="Google Shape;877;p29"/>
          <p:cNvSpPr/>
          <p:nvPr/>
        </p:nvSpPr>
        <p:spPr>
          <a:xfrm>
            <a:off x="614588" y="2550016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78" name="Google Shape;878;p29"/>
          <p:cNvSpPr/>
          <p:nvPr/>
        </p:nvSpPr>
        <p:spPr>
          <a:xfrm>
            <a:off x="614588" y="2831971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79" name="Google Shape;879;p29"/>
          <p:cNvSpPr/>
          <p:nvPr/>
        </p:nvSpPr>
        <p:spPr>
          <a:xfrm>
            <a:off x="614588" y="3113927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80" name="Google Shape;880;p29"/>
          <p:cNvSpPr/>
          <p:nvPr/>
        </p:nvSpPr>
        <p:spPr>
          <a:xfrm>
            <a:off x="614588" y="3395883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81" name="Google Shape;881;p29"/>
          <p:cNvSpPr/>
          <p:nvPr/>
        </p:nvSpPr>
        <p:spPr>
          <a:xfrm>
            <a:off x="614588" y="3677838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82" name="Google Shape;882;p29"/>
          <p:cNvSpPr/>
          <p:nvPr/>
        </p:nvSpPr>
        <p:spPr>
          <a:xfrm>
            <a:off x="614588" y="3959794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87" name="Google Shape;887;p29"/>
          <p:cNvSpPr txBox="1"/>
          <p:nvPr/>
        </p:nvSpPr>
        <p:spPr>
          <a:xfrm>
            <a:off x="5272000" y="1073296"/>
            <a:ext cx="1648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067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30%</a:t>
            </a:r>
            <a:endParaRPr sz="30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888" name="Google Shape;888;p29"/>
          <p:cNvSpPr/>
          <p:nvPr/>
        </p:nvSpPr>
        <p:spPr>
          <a:xfrm>
            <a:off x="5272000" y="1684599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89" name="Google Shape;889;p29"/>
          <p:cNvSpPr/>
          <p:nvPr/>
        </p:nvSpPr>
        <p:spPr>
          <a:xfrm>
            <a:off x="5272000" y="1966553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90" name="Google Shape;890;p29"/>
          <p:cNvSpPr/>
          <p:nvPr/>
        </p:nvSpPr>
        <p:spPr>
          <a:xfrm>
            <a:off x="5272000" y="2248509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91" name="Google Shape;891;p29"/>
          <p:cNvSpPr/>
          <p:nvPr/>
        </p:nvSpPr>
        <p:spPr>
          <a:xfrm>
            <a:off x="5272000" y="2530465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92" name="Google Shape;892;p29"/>
          <p:cNvSpPr/>
          <p:nvPr/>
        </p:nvSpPr>
        <p:spPr>
          <a:xfrm>
            <a:off x="5272000" y="2812420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93" name="Google Shape;893;p29"/>
          <p:cNvSpPr/>
          <p:nvPr/>
        </p:nvSpPr>
        <p:spPr>
          <a:xfrm>
            <a:off x="5272000" y="3094376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94" name="Google Shape;894;p29"/>
          <p:cNvSpPr/>
          <p:nvPr/>
        </p:nvSpPr>
        <p:spPr>
          <a:xfrm>
            <a:off x="5272000" y="3376332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95" name="Google Shape;895;p29"/>
          <p:cNvSpPr/>
          <p:nvPr/>
        </p:nvSpPr>
        <p:spPr>
          <a:xfrm>
            <a:off x="5272000" y="3658287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96" name="Google Shape;896;p29"/>
          <p:cNvSpPr/>
          <p:nvPr/>
        </p:nvSpPr>
        <p:spPr>
          <a:xfrm>
            <a:off x="5272000" y="3940243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01" name="Google Shape;901;p29"/>
          <p:cNvSpPr txBox="1"/>
          <p:nvPr/>
        </p:nvSpPr>
        <p:spPr>
          <a:xfrm>
            <a:off x="9929411" y="1073296"/>
            <a:ext cx="1648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067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80%</a:t>
            </a:r>
            <a:endParaRPr sz="30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902" name="Google Shape;902;p29"/>
          <p:cNvSpPr/>
          <p:nvPr/>
        </p:nvSpPr>
        <p:spPr>
          <a:xfrm>
            <a:off x="9929411" y="1684599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03" name="Google Shape;903;p29"/>
          <p:cNvSpPr/>
          <p:nvPr/>
        </p:nvSpPr>
        <p:spPr>
          <a:xfrm>
            <a:off x="9929411" y="1966553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04" name="Google Shape;904;p29"/>
          <p:cNvSpPr/>
          <p:nvPr/>
        </p:nvSpPr>
        <p:spPr>
          <a:xfrm>
            <a:off x="9929411" y="2248509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05" name="Google Shape;905;p29"/>
          <p:cNvSpPr/>
          <p:nvPr/>
        </p:nvSpPr>
        <p:spPr>
          <a:xfrm>
            <a:off x="9929411" y="2530465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06" name="Google Shape;906;p29"/>
          <p:cNvSpPr/>
          <p:nvPr/>
        </p:nvSpPr>
        <p:spPr>
          <a:xfrm>
            <a:off x="9929411" y="2812420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07" name="Google Shape;907;p29"/>
          <p:cNvSpPr/>
          <p:nvPr/>
        </p:nvSpPr>
        <p:spPr>
          <a:xfrm>
            <a:off x="9929411" y="3094376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08" name="Google Shape;908;p29"/>
          <p:cNvSpPr/>
          <p:nvPr/>
        </p:nvSpPr>
        <p:spPr>
          <a:xfrm>
            <a:off x="9929411" y="3376332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09" name="Google Shape;909;p29"/>
          <p:cNvSpPr/>
          <p:nvPr/>
        </p:nvSpPr>
        <p:spPr>
          <a:xfrm>
            <a:off x="9929411" y="3658287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10" name="Google Shape;910;p29"/>
          <p:cNvSpPr/>
          <p:nvPr/>
        </p:nvSpPr>
        <p:spPr>
          <a:xfrm>
            <a:off x="9929411" y="3940243"/>
            <a:ext cx="1648000" cy="215600"/>
          </a:xfrm>
          <a:prstGeom prst="rect">
            <a:avLst/>
          </a:pr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15" name="Google Shape;915;p29"/>
          <p:cNvSpPr txBox="1"/>
          <p:nvPr/>
        </p:nvSpPr>
        <p:spPr>
          <a:xfrm>
            <a:off x="2943293" y="1073296"/>
            <a:ext cx="1648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algn="ctr" defTabSz="1219170"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3067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70%</a:t>
            </a:r>
            <a:endParaRPr sz="30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916" name="Google Shape;916;p29"/>
          <p:cNvSpPr/>
          <p:nvPr/>
        </p:nvSpPr>
        <p:spPr>
          <a:xfrm>
            <a:off x="2943293" y="1684599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17" name="Google Shape;917;p29"/>
          <p:cNvSpPr/>
          <p:nvPr/>
        </p:nvSpPr>
        <p:spPr>
          <a:xfrm>
            <a:off x="2943293" y="1966553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18" name="Google Shape;918;p29"/>
          <p:cNvSpPr/>
          <p:nvPr/>
        </p:nvSpPr>
        <p:spPr>
          <a:xfrm>
            <a:off x="2943293" y="2248509"/>
            <a:ext cx="1648000" cy="215600"/>
          </a:xfrm>
          <a:prstGeom prst="rect">
            <a:avLst/>
          </a:pr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19" name="Google Shape;919;p29"/>
          <p:cNvSpPr/>
          <p:nvPr/>
        </p:nvSpPr>
        <p:spPr>
          <a:xfrm>
            <a:off x="2943293" y="2530465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20" name="Google Shape;920;p29"/>
          <p:cNvSpPr/>
          <p:nvPr/>
        </p:nvSpPr>
        <p:spPr>
          <a:xfrm>
            <a:off x="2943293" y="2812420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21" name="Google Shape;921;p29"/>
          <p:cNvSpPr/>
          <p:nvPr/>
        </p:nvSpPr>
        <p:spPr>
          <a:xfrm>
            <a:off x="2943293" y="3094376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22" name="Google Shape;922;p29"/>
          <p:cNvSpPr/>
          <p:nvPr/>
        </p:nvSpPr>
        <p:spPr>
          <a:xfrm>
            <a:off x="2943293" y="3376332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23" name="Google Shape;923;p29"/>
          <p:cNvSpPr/>
          <p:nvPr/>
        </p:nvSpPr>
        <p:spPr>
          <a:xfrm>
            <a:off x="2943293" y="3658287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924" name="Google Shape;924;p29"/>
          <p:cNvSpPr/>
          <p:nvPr/>
        </p:nvSpPr>
        <p:spPr>
          <a:xfrm>
            <a:off x="2943293" y="3940243"/>
            <a:ext cx="1648000" cy="215600"/>
          </a:xfrm>
          <a:prstGeom prst="rect">
            <a:avLst/>
          </a:prstGeom>
          <a:solidFill>
            <a:srgbClr val="3E40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5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4E88B4B-718E-4631-A8F4-8B6718104EDC}"/>
              </a:ext>
            </a:extLst>
          </p:cNvPr>
          <p:cNvSpPr txBox="1"/>
          <p:nvPr/>
        </p:nvSpPr>
        <p:spPr>
          <a:xfrm>
            <a:off x="541925" y="4435128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B17A8D2-3093-4EE9-8D29-647367170A3A}"/>
              </a:ext>
            </a:extLst>
          </p:cNvPr>
          <p:cNvSpPr txBox="1"/>
          <p:nvPr/>
        </p:nvSpPr>
        <p:spPr>
          <a:xfrm>
            <a:off x="2797967" y="4454679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F68665E-8077-4DD4-BC4D-75318E4574F9}"/>
              </a:ext>
            </a:extLst>
          </p:cNvPr>
          <p:cNvSpPr txBox="1"/>
          <p:nvPr/>
        </p:nvSpPr>
        <p:spPr>
          <a:xfrm>
            <a:off x="5272000" y="4458453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D3923D7-BBFE-4032-A185-A40720B744C8}"/>
              </a:ext>
            </a:extLst>
          </p:cNvPr>
          <p:cNvSpPr txBox="1"/>
          <p:nvPr/>
        </p:nvSpPr>
        <p:spPr>
          <a:xfrm>
            <a:off x="7528042" y="4478004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5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A4FB3DB-5EDD-46BD-B257-C39FE961EBF6}"/>
              </a:ext>
            </a:extLst>
          </p:cNvPr>
          <p:cNvSpPr txBox="1"/>
          <p:nvPr/>
        </p:nvSpPr>
        <p:spPr>
          <a:xfrm>
            <a:off x="9867143" y="4478004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1"/>
          <p:cNvSpPr/>
          <p:nvPr/>
        </p:nvSpPr>
        <p:spPr>
          <a:xfrm>
            <a:off x="7275578" y="2192501"/>
            <a:ext cx="2652959" cy="927996"/>
          </a:xfrm>
          <a:custGeom>
            <a:avLst/>
            <a:gdLst/>
            <a:ahLst/>
            <a:cxnLst/>
            <a:rect l="l" t="t" r="r" b="b"/>
            <a:pathLst>
              <a:path w="32100" h="9490" fill="none" extrusionOk="0">
                <a:moveTo>
                  <a:pt x="0" y="9490"/>
                </a:moveTo>
                <a:lnTo>
                  <a:pt x="11490" y="0"/>
                </a:lnTo>
                <a:lnTo>
                  <a:pt x="32099" y="0"/>
                </a:lnTo>
              </a:path>
            </a:pathLst>
          </a:custGeom>
          <a:noFill/>
          <a:ln w="19050" cap="flat" cmpd="sng">
            <a:solidFill>
              <a:srgbClr val="A06253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07" name="Google Shape;1507;p41"/>
          <p:cNvSpPr/>
          <p:nvPr/>
        </p:nvSpPr>
        <p:spPr>
          <a:xfrm rot="10800000" flipH="1">
            <a:off x="7275578" y="4194171"/>
            <a:ext cx="2652959" cy="927996"/>
          </a:xfrm>
          <a:custGeom>
            <a:avLst/>
            <a:gdLst/>
            <a:ahLst/>
            <a:cxnLst/>
            <a:rect l="l" t="t" r="r" b="b"/>
            <a:pathLst>
              <a:path w="32100" h="9490" fill="none" extrusionOk="0">
                <a:moveTo>
                  <a:pt x="0" y="9490"/>
                </a:moveTo>
                <a:lnTo>
                  <a:pt x="11490" y="0"/>
                </a:lnTo>
                <a:lnTo>
                  <a:pt x="32099" y="0"/>
                </a:lnTo>
              </a:path>
            </a:pathLst>
          </a:custGeom>
          <a:noFill/>
          <a:ln w="19050" cap="flat" cmpd="sng">
            <a:solidFill>
              <a:srgbClr val="A06253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08" name="Google Shape;1508;p41"/>
          <p:cNvSpPr/>
          <p:nvPr/>
        </p:nvSpPr>
        <p:spPr>
          <a:xfrm flipH="1">
            <a:off x="2240067" y="2192501"/>
            <a:ext cx="2652959" cy="927996"/>
          </a:xfrm>
          <a:custGeom>
            <a:avLst/>
            <a:gdLst/>
            <a:ahLst/>
            <a:cxnLst/>
            <a:rect l="l" t="t" r="r" b="b"/>
            <a:pathLst>
              <a:path w="32100" h="9490" fill="none" extrusionOk="0">
                <a:moveTo>
                  <a:pt x="0" y="9490"/>
                </a:moveTo>
                <a:lnTo>
                  <a:pt x="11490" y="0"/>
                </a:lnTo>
                <a:lnTo>
                  <a:pt x="32099" y="0"/>
                </a:lnTo>
              </a:path>
            </a:pathLst>
          </a:custGeom>
          <a:noFill/>
          <a:ln w="19050" cap="flat" cmpd="sng">
            <a:solidFill>
              <a:srgbClr val="A06253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09" name="Google Shape;1509;p41"/>
          <p:cNvSpPr/>
          <p:nvPr/>
        </p:nvSpPr>
        <p:spPr>
          <a:xfrm rot="10800000">
            <a:off x="2240067" y="4194171"/>
            <a:ext cx="2652959" cy="927996"/>
          </a:xfrm>
          <a:custGeom>
            <a:avLst/>
            <a:gdLst/>
            <a:ahLst/>
            <a:cxnLst/>
            <a:rect l="l" t="t" r="r" b="b"/>
            <a:pathLst>
              <a:path w="32100" h="9490" fill="none" extrusionOk="0">
                <a:moveTo>
                  <a:pt x="0" y="9490"/>
                </a:moveTo>
                <a:lnTo>
                  <a:pt x="11490" y="0"/>
                </a:lnTo>
                <a:lnTo>
                  <a:pt x="32099" y="0"/>
                </a:lnTo>
              </a:path>
            </a:pathLst>
          </a:custGeom>
          <a:noFill/>
          <a:ln w="19050" cap="flat" cmpd="sng">
            <a:solidFill>
              <a:srgbClr val="A06253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8" name="Google Shape;1518;p41"/>
          <p:cNvSpPr/>
          <p:nvPr/>
        </p:nvSpPr>
        <p:spPr>
          <a:xfrm>
            <a:off x="4393343" y="1544743"/>
            <a:ext cx="1852317" cy="1650299"/>
          </a:xfrm>
          <a:custGeom>
            <a:avLst/>
            <a:gdLst/>
            <a:ahLst/>
            <a:cxnLst/>
            <a:rect l="l" t="t" r="r" b="b"/>
            <a:pathLst>
              <a:path w="64706" h="57649" extrusionOk="0">
                <a:moveTo>
                  <a:pt x="10888" y="0"/>
                </a:moveTo>
                <a:cubicBezTo>
                  <a:pt x="8413" y="0"/>
                  <a:pt x="5857" y="337"/>
                  <a:pt x="3231" y="1080"/>
                </a:cubicBezTo>
                <a:cubicBezTo>
                  <a:pt x="3231" y="1080"/>
                  <a:pt x="0" y="29611"/>
                  <a:pt x="47505" y="41834"/>
                </a:cubicBezTo>
                <a:lnTo>
                  <a:pt x="48376" y="53339"/>
                </a:lnTo>
                <a:cubicBezTo>
                  <a:pt x="50714" y="54555"/>
                  <a:pt x="53003" y="55979"/>
                  <a:pt x="55199" y="57649"/>
                </a:cubicBezTo>
                <a:cubicBezTo>
                  <a:pt x="57143" y="56170"/>
                  <a:pt x="59153" y="54873"/>
                  <a:pt x="61218" y="53750"/>
                </a:cubicBezTo>
                <a:cubicBezTo>
                  <a:pt x="62729" y="41084"/>
                  <a:pt x="64558" y="24540"/>
                  <a:pt x="64706" y="17646"/>
                </a:cubicBezTo>
                <a:lnTo>
                  <a:pt x="45189" y="11096"/>
                </a:lnTo>
                <a:lnTo>
                  <a:pt x="46115" y="23363"/>
                </a:lnTo>
                <a:cubicBezTo>
                  <a:pt x="39609" y="14186"/>
                  <a:pt x="26952" y="0"/>
                  <a:pt x="10888" y="0"/>
                </a:cubicBezTo>
                <a:close/>
              </a:path>
            </a:pathLst>
          </a:custGeom>
          <a:solidFill>
            <a:srgbClr val="A06253"/>
          </a:solidFill>
          <a:ln>
            <a:solidFill>
              <a:srgbClr val="A06253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9" name="Google Shape;1519;p41"/>
          <p:cNvSpPr/>
          <p:nvPr/>
        </p:nvSpPr>
        <p:spPr>
          <a:xfrm>
            <a:off x="3979803" y="2843105"/>
            <a:ext cx="2001720" cy="1511688"/>
          </a:xfrm>
          <a:custGeom>
            <a:avLst/>
            <a:gdLst/>
            <a:ahLst/>
            <a:cxnLst/>
            <a:rect l="l" t="t" r="r" b="b"/>
            <a:pathLst>
              <a:path w="69925" h="52807" extrusionOk="0">
                <a:moveTo>
                  <a:pt x="43728" y="1"/>
                </a:moveTo>
                <a:cubicBezTo>
                  <a:pt x="42904" y="1"/>
                  <a:pt x="42079" y="28"/>
                  <a:pt x="41252" y="82"/>
                </a:cubicBezTo>
                <a:cubicBezTo>
                  <a:pt x="30803" y="767"/>
                  <a:pt x="20957" y="5843"/>
                  <a:pt x="13510" y="14369"/>
                </a:cubicBezTo>
                <a:cubicBezTo>
                  <a:pt x="4764" y="24396"/>
                  <a:pt x="0" y="38234"/>
                  <a:pt x="181" y="52806"/>
                </a:cubicBezTo>
                <a:lnTo>
                  <a:pt x="69925" y="52806"/>
                </a:lnTo>
                <a:lnTo>
                  <a:pt x="69925" y="9539"/>
                </a:lnTo>
                <a:lnTo>
                  <a:pt x="69645" y="9759"/>
                </a:lnTo>
                <a:lnTo>
                  <a:pt x="68917" y="9184"/>
                </a:lnTo>
                <a:cubicBezTo>
                  <a:pt x="61274" y="3154"/>
                  <a:pt x="52621" y="1"/>
                  <a:pt x="43728" y="1"/>
                </a:cubicBezTo>
                <a:close/>
              </a:path>
            </a:pathLst>
          </a:custGeom>
          <a:solidFill>
            <a:srgbClr val="A06253"/>
          </a:solidFill>
          <a:ln w="9525" cap="flat" cmpd="sng">
            <a:solidFill>
              <a:srgbClr val="A062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20" name="Google Shape;1520;p41"/>
          <p:cNvSpPr/>
          <p:nvPr/>
        </p:nvSpPr>
        <p:spPr>
          <a:xfrm>
            <a:off x="5981494" y="2843163"/>
            <a:ext cx="1985917" cy="1511631"/>
          </a:xfrm>
          <a:custGeom>
            <a:avLst/>
            <a:gdLst/>
            <a:ahLst/>
            <a:cxnLst/>
            <a:rect l="l" t="t" r="r" b="b"/>
            <a:pathLst>
              <a:path w="69373" h="52805" extrusionOk="0">
                <a:moveTo>
                  <a:pt x="25654" y="0"/>
                </a:moveTo>
                <a:cubicBezTo>
                  <a:pt x="16760" y="0"/>
                  <a:pt x="8103" y="3149"/>
                  <a:pt x="455" y="9182"/>
                </a:cubicBezTo>
                <a:lnTo>
                  <a:pt x="1" y="9537"/>
                </a:lnTo>
                <a:lnTo>
                  <a:pt x="1" y="52804"/>
                </a:lnTo>
                <a:lnTo>
                  <a:pt x="69191" y="52804"/>
                </a:lnTo>
                <a:cubicBezTo>
                  <a:pt x="69372" y="38232"/>
                  <a:pt x="64608" y="24394"/>
                  <a:pt x="55857" y="14367"/>
                </a:cubicBezTo>
                <a:cubicBezTo>
                  <a:pt x="48415" y="5830"/>
                  <a:pt x="38558" y="759"/>
                  <a:pt x="28115" y="80"/>
                </a:cubicBezTo>
                <a:cubicBezTo>
                  <a:pt x="27293" y="27"/>
                  <a:pt x="26473" y="0"/>
                  <a:pt x="25654" y="0"/>
                </a:cubicBezTo>
                <a:close/>
              </a:path>
            </a:pathLst>
          </a:custGeom>
          <a:solidFill>
            <a:srgbClr val="DED6D3"/>
          </a:solidFill>
          <a:ln w="9525" cap="flat" cmpd="sng">
            <a:solidFill>
              <a:srgbClr val="A062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21" name="Google Shape;1521;p41"/>
          <p:cNvSpPr/>
          <p:nvPr/>
        </p:nvSpPr>
        <p:spPr>
          <a:xfrm>
            <a:off x="3984955" y="4354766"/>
            <a:ext cx="1996567" cy="1563732"/>
          </a:xfrm>
          <a:custGeom>
            <a:avLst/>
            <a:gdLst/>
            <a:ahLst/>
            <a:cxnLst/>
            <a:rect l="l" t="t" r="r" b="b"/>
            <a:pathLst>
              <a:path w="69745" h="54625" extrusionOk="0">
                <a:moveTo>
                  <a:pt x="1" y="0"/>
                </a:moveTo>
                <a:cubicBezTo>
                  <a:pt x="12" y="1265"/>
                  <a:pt x="67" y="2541"/>
                  <a:pt x="160" y="3812"/>
                </a:cubicBezTo>
                <a:cubicBezTo>
                  <a:pt x="2197" y="32391"/>
                  <a:pt x="22549" y="54625"/>
                  <a:pt x="46240" y="54625"/>
                </a:cubicBezTo>
                <a:cubicBezTo>
                  <a:pt x="47067" y="54625"/>
                  <a:pt x="47898" y="54598"/>
                  <a:pt x="48733" y="54543"/>
                </a:cubicBezTo>
                <a:cubicBezTo>
                  <a:pt x="50189" y="54444"/>
                  <a:pt x="51652" y="54269"/>
                  <a:pt x="53086" y="54001"/>
                </a:cubicBezTo>
                <a:cubicBezTo>
                  <a:pt x="58447" y="53009"/>
                  <a:pt x="63956" y="52516"/>
                  <a:pt x="69473" y="52516"/>
                </a:cubicBezTo>
                <a:cubicBezTo>
                  <a:pt x="69564" y="52516"/>
                  <a:pt x="69654" y="52516"/>
                  <a:pt x="69745" y="52517"/>
                </a:cubicBezTo>
                <a:lnTo>
                  <a:pt x="69745" y="0"/>
                </a:lnTo>
                <a:close/>
              </a:path>
            </a:pathLst>
          </a:custGeom>
          <a:solidFill>
            <a:srgbClr val="DED6D3"/>
          </a:solidFill>
          <a:ln w="9525" cap="flat" cmpd="sng">
            <a:solidFill>
              <a:srgbClr val="A062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22" name="Google Shape;1522;p41"/>
          <p:cNvSpPr/>
          <p:nvPr/>
        </p:nvSpPr>
        <p:spPr>
          <a:xfrm>
            <a:off x="5981493" y="4354766"/>
            <a:ext cx="1980736" cy="1563703"/>
          </a:xfrm>
          <a:custGeom>
            <a:avLst/>
            <a:gdLst/>
            <a:ahLst/>
            <a:cxnLst/>
            <a:rect l="l" t="t" r="r" b="b"/>
            <a:pathLst>
              <a:path w="69192" h="54624" extrusionOk="0">
                <a:moveTo>
                  <a:pt x="1" y="0"/>
                </a:moveTo>
                <a:lnTo>
                  <a:pt x="1" y="52517"/>
                </a:lnTo>
                <a:cubicBezTo>
                  <a:pt x="5422" y="52528"/>
                  <a:pt x="10838" y="53031"/>
                  <a:pt x="16106" y="54001"/>
                </a:cubicBezTo>
                <a:cubicBezTo>
                  <a:pt x="17541" y="54269"/>
                  <a:pt x="19003" y="54444"/>
                  <a:pt x="20459" y="54543"/>
                </a:cubicBezTo>
                <a:cubicBezTo>
                  <a:pt x="21287" y="54597"/>
                  <a:pt x="22112" y="54624"/>
                  <a:pt x="22933" y="54624"/>
                </a:cubicBezTo>
                <a:cubicBezTo>
                  <a:pt x="46589" y="54624"/>
                  <a:pt x="66995" y="32397"/>
                  <a:pt x="69033" y="3812"/>
                </a:cubicBezTo>
                <a:cubicBezTo>
                  <a:pt x="69126" y="2541"/>
                  <a:pt x="69180" y="1265"/>
                  <a:pt x="69191" y="0"/>
                </a:cubicBezTo>
                <a:close/>
              </a:path>
            </a:pathLst>
          </a:custGeom>
          <a:solidFill>
            <a:srgbClr val="A06253"/>
          </a:solidFill>
          <a:ln w="9525" cap="flat" cmpd="sng">
            <a:solidFill>
              <a:srgbClr val="A062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23" name="Google Shape;1523;p41"/>
          <p:cNvSpPr/>
          <p:nvPr/>
        </p:nvSpPr>
        <p:spPr>
          <a:xfrm>
            <a:off x="4753266" y="1814577"/>
            <a:ext cx="860031" cy="650427"/>
          </a:xfrm>
          <a:custGeom>
            <a:avLst/>
            <a:gdLst/>
            <a:ahLst/>
            <a:cxnLst/>
            <a:rect l="l" t="t" r="r" b="b"/>
            <a:pathLst>
              <a:path w="30043" h="22721" extrusionOk="0">
                <a:moveTo>
                  <a:pt x="0" y="0"/>
                </a:moveTo>
                <a:lnTo>
                  <a:pt x="15021" y="11369"/>
                </a:lnTo>
                <a:lnTo>
                  <a:pt x="30042" y="22721"/>
                </a:lnTo>
                <a:lnTo>
                  <a:pt x="15027" y="113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062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24" name="Google Shape;1524;p41"/>
          <p:cNvSpPr/>
          <p:nvPr/>
        </p:nvSpPr>
        <p:spPr>
          <a:xfrm>
            <a:off x="4753278" y="3428054"/>
            <a:ext cx="623609" cy="533111"/>
          </a:xfrm>
          <a:custGeom>
            <a:avLst/>
            <a:gdLst/>
            <a:ahLst/>
            <a:cxnLst/>
            <a:rect l="l" t="t" r="r" b="b"/>
            <a:pathLst>
              <a:path w="12550" h="10728" extrusionOk="0">
                <a:moveTo>
                  <a:pt x="6298" y="369"/>
                </a:moveTo>
                <a:cubicBezTo>
                  <a:pt x="6306" y="369"/>
                  <a:pt x="6315" y="369"/>
                  <a:pt x="6323" y="370"/>
                </a:cubicBezTo>
                <a:cubicBezTo>
                  <a:pt x="6442" y="393"/>
                  <a:pt x="6525" y="477"/>
                  <a:pt x="6525" y="596"/>
                </a:cubicBezTo>
                <a:cubicBezTo>
                  <a:pt x="6525" y="727"/>
                  <a:pt x="6430" y="834"/>
                  <a:pt x="6287" y="834"/>
                </a:cubicBezTo>
                <a:cubicBezTo>
                  <a:pt x="6156" y="834"/>
                  <a:pt x="6049" y="727"/>
                  <a:pt x="6049" y="596"/>
                </a:cubicBezTo>
                <a:cubicBezTo>
                  <a:pt x="6049" y="482"/>
                  <a:pt x="6136" y="369"/>
                  <a:pt x="6298" y="369"/>
                </a:cubicBezTo>
                <a:close/>
                <a:moveTo>
                  <a:pt x="6871" y="727"/>
                </a:moveTo>
                <a:lnTo>
                  <a:pt x="8668" y="2513"/>
                </a:lnTo>
                <a:lnTo>
                  <a:pt x="3906" y="2513"/>
                </a:lnTo>
                <a:lnTo>
                  <a:pt x="5716" y="727"/>
                </a:lnTo>
                <a:cubicBezTo>
                  <a:pt x="5775" y="1001"/>
                  <a:pt x="6013" y="1191"/>
                  <a:pt x="6287" y="1191"/>
                </a:cubicBezTo>
                <a:cubicBezTo>
                  <a:pt x="6573" y="1191"/>
                  <a:pt x="6811" y="1001"/>
                  <a:pt x="6871" y="727"/>
                </a:cubicBezTo>
                <a:close/>
                <a:moveTo>
                  <a:pt x="3573" y="8787"/>
                </a:moveTo>
                <a:cubicBezTo>
                  <a:pt x="5216" y="8787"/>
                  <a:pt x="5097" y="8787"/>
                  <a:pt x="5156" y="8799"/>
                </a:cubicBezTo>
                <a:cubicBezTo>
                  <a:pt x="5275" y="8823"/>
                  <a:pt x="5370" y="8942"/>
                  <a:pt x="5370" y="9061"/>
                </a:cubicBezTo>
                <a:lnTo>
                  <a:pt x="5370" y="9513"/>
                </a:lnTo>
                <a:lnTo>
                  <a:pt x="3287" y="9513"/>
                </a:lnTo>
                <a:cubicBezTo>
                  <a:pt x="3275" y="9049"/>
                  <a:pt x="3275" y="9049"/>
                  <a:pt x="3287" y="9002"/>
                </a:cubicBezTo>
                <a:cubicBezTo>
                  <a:pt x="3334" y="8859"/>
                  <a:pt x="3430" y="8787"/>
                  <a:pt x="3573" y="8787"/>
                </a:cubicBezTo>
                <a:close/>
                <a:moveTo>
                  <a:pt x="10651" y="2885"/>
                </a:moveTo>
                <a:cubicBezTo>
                  <a:pt x="11916" y="2885"/>
                  <a:pt x="11740" y="2894"/>
                  <a:pt x="11740" y="2929"/>
                </a:cubicBezTo>
                <a:cubicBezTo>
                  <a:pt x="11729" y="9255"/>
                  <a:pt x="11779" y="9516"/>
                  <a:pt x="11713" y="9516"/>
                </a:cubicBezTo>
                <a:cubicBezTo>
                  <a:pt x="11707" y="9516"/>
                  <a:pt x="11700" y="9513"/>
                  <a:pt x="11693" y="9513"/>
                </a:cubicBezTo>
                <a:lnTo>
                  <a:pt x="5739" y="9513"/>
                </a:lnTo>
                <a:lnTo>
                  <a:pt x="5739" y="9144"/>
                </a:lnTo>
                <a:lnTo>
                  <a:pt x="11193" y="9144"/>
                </a:lnTo>
                <a:cubicBezTo>
                  <a:pt x="11288" y="9144"/>
                  <a:pt x="11371" y="9049"/>
                  <a:pt x="11371" y="8966"/>
                </a:cubicBezTo>
                <a:lnTo>
                  <a:pt x="11371" y="3441"/>
                </a:lnTo>
                <a:cubicBezTo>
                  <a:pt x="11371" y="3334"/>
                  <a:pt x="11276" y="3263"/>
                  <a:pt x="11193" y="3263"/>
                </a:cubicBezTo>
                <a:lnTo>
                  <a:pt x="3346" y="3263"/>
                </a:lnTo>
                <a:cubicBezTo>
                  <a:pt x="3239" y="3263"/>
                  <a:pt x="3168" y="3346"/>
                  <a:pt x="3168" y="3441"/>
                </a:cubicBezTo>
                <a:cubicBezTo>
                  <a:pt x="3168" y="3537"/>
                  <a:pt x="3251" y="3620"/>
                  <a:pt x="3346" y="3620"/>
                </a:cubicBezTo>
                <a:lnTo>
                  <a:pt x="10990" y="3620"/>
                </a:lnTo>
                <a:lnTo>
                  <a:pt x="10990" y="8775"/>
                </a:lnTo>
                <a:lnTo>
                  <a:pt x="5656" y="8775"/>
                </a:lnTo>
                <a:cubicBezTo>
                  <a:pt x="5561" y="8585"/>
                  <a:pt x="5370" y="8454"/>
                  <a:pt x="5156" y="8430"/>
                </a:cubicBezTo>
                <a:cubicBezTo>
                  <a:pt x="5128" y="8422"/>
                  <a:pt x="4938" y="8419"/>
                  <a:pt x="4696" y="8419"/>
                </a:cubicBezTo>
                <a:cubicBezTo>
                  <a:pt x="4212" y="8419"/>
                  <a:pt x="3521" y="8430"/>
                  <a:pt x="3513" y="8430"/>
                </a:cubicBezTo>
                <a:cubicBezTo>
                  <a:pt x="3287" y="8442"/>
                  <a:pt x="3072" y="8573"/>
                  <a:pt x="2977" y="8775"/>
                </a:cubicBezTo>
                <a:lnTo>
                  <a:pt x="1608" y="8775"/>
                </a:lnTo>
                <a:lnTo>
                  <a:pt x="1608" y="3620"/>
                </a:lnTo>
                <a:lnTo>
                  <a:pt x="2656" y="3620"/>
                </a:lnTo>
                <a:cubicBezTo>
                  <a:pt x="2763" y="3620"/>
                  <a:pt x="2834" y="3525"/>
                  <a:pt x="2834" y="3441"/>
                </a:cubicBezTo>
                <a:cubicBezTo>
                  <a:pt x="2834" y="3334"/>
                  <a:pt x="2751" y="3263"/>
                  <a:pt x="2656" y="3263"/>
                </a:cubicBezTo>
                <a:lnTo>
                  <a:pt x="1429" y="3263"/>
                </a:lnTo>
                <a:cubicBezTo>
                  <a:pt x="1322" y="3263"/>
                  <a:pt x="1251" y="3346"/>
                  <a:pt x="1251" y="3441"/>
                </a:cubicBezTo>
                <a:lnTo>
                  <a:pt x="1251" y="8966"/>
                </a:lnTo>
                <a:cubicBezTo>
                  <a:pt x="1251" y="9061"/>
                  <a:pt x="1334" y="9144"/>
                  <a:pt x="1429" y="9144"/>
                </a:cubicBezTo>
                <a:lnTo>
                  <a:pt x="2918" y="9144"/>
                </a:lnTo>
                <a:lnTo>
                  <a:pt x="2918" y="9513"/>
                </a:lnTo>
                <a:lnTo>
                  <a:pt x="917" y="9513"/>
                </a:lnTo>
                <a:cubicBezTo>
                  <a:pt x="894" y="9513"/>
                  <a:pt x="870" y="9490"/>
                  <a:pt x="870" y="9466"/>
                </a:cubicBezTo>
                <a:cubicBezTo>
                  <a:pt x="892" y="3144"/>
                  <a:pt x="843" y="2892"/>
                  <a:pt x="900" y="2892"/>
                </a:cubicBezTo>
                <a:cubicBezTo>
                  <a:pt x="905" y="2892"/>
                  <a:pt x="911" y="2894"/>
                  <a:pt x="917" y="2894"/>
                </a:cubicBezTo>
                <a:cubicBezTo>
                  <a:pt x="6680" y="2894"/>
                  <a:pt x="9386" y="2885"/>
                  <a:pt x="10651" y="2885"/>
                </a:cubicBezTo>
                <a:close/>
                <a:moveTo>
                  <a:pt x="6277" y="0"/>
                </a:moveTo>
                <a:cubicBezTo>
                  <a:pt x="6049" y="0"/>
                  <a:pt x="5823" y="84"/>
                  <a:pt x="5656" y="250"/>
                </a:cubicBezTo>
                <a:lnTo>
                  <a:pt x="3370" y="2513"/>
                </a:lnTo>
                <a:lnTo>
                  <a:pt x="894" y="2513"/>
                </a:lnTo>
                <a:cubicBezTo>
                  <a:pt x="667" y="2513"/>
                  <a:pt x="477" y="2691"/>
                  <a:pt x="477" y="2929"/>
                </a:cubicBezTo>
                <a:lnTo>
                  <a:pt x="477" y="9513"/>
                </a:lnTo>
                <a:lnTo>
                  <a:pt x="417" y="9513"/>
                </a:lnTo>
                <a:cubicBezTo>
                  <a:pt x="191" y="9513"/>
                  <a:pt x="1" y="9692"/>
                  <a:pt x="1" y="9930"/>
                </a:cubicBezTo>
                <a:lnTo>
                  <a:pt x="1" y="10311"/>
                </a:lnTo>
                <a:cubicBezTo>
                  <a:pt x="1" y="10537"/>
                  <a:pt x="179" y="10728"/>
                  <a:pt x="417" y="10728"/>
                </a:cubicBezTo>
                <a:lnTo>
                  <a:pt x="7811" y="10728"/>
                </a:lnTo>
                <a:cubicBezTo>
                  <a:pt x="7918" y="10728"/>
                  <a:pt x="7990" y="10645"/>
                  <a:pt x="7990" y="10549"/>
                </a:cubicBezTo>
                <a:cubicBezTo>
                  <a:pt x="7990" y="10454"/>
                  <a:pt x="7895" y="10371"/>
                  <a:pt x="7811" y="10371"/>
                </a:cubicBezTo>
                <a:cubicBezTo>
                  <a:pt x="7049" y="10370"/>
                  <a:pt x="6364" y="10369"/>
                  <a:pt x="5749" y="10369"/>
                </a:cubicBezTo>
                <a:cubicBezTo>
                  <a:pt x="2782" y="10369"/>
                  <a:pt x="1447" y="10380"/>
                  <a:pt x="848" y="10380"/>
                </a:cubicBezTo>
                <a:cubicBezTo>
                  <a:pt x="301" y="10380"/>
                  <a:pt x="370" y="10371"/>
                  <a:pt x="370" y="10335"/>
                </a:cubicBezTo>
                <a:lnTo>
                  <a:pt x="370" y="9942"/>
                </a:lnTo>
                <a:cubicBezTo>
                  <a:pt x="370" y="9904"/>
                  <a:pt x="221" y="9896"/>
                  <a:pt x="1247" y="9896"/>
                </a:cubicBezTo>
                <a:cubicBezTo>
                  <a:pt x="2032" y="9896"/>
                  <a:pt x="3502" y="9901"/>
                  <a:pt x="6250" y="9901"/>
                </a:cubicBezTo>
                <a:cubicBezTo>
                  <a:pt x="7776" y="9901"/>
                  <a:pt x="9695" y="9899"/>
                  <a:pt x="12109" y="9894"/>
                </a:cubicBezTo>
                <a:cubicBezTo>
                  <a:pt x="12145" y="9894"/>
                  <a:pt x="12157" y="9918"/>
                  <a:pt x="12157" y="9942"/>
                </a:cubicBezTo>
                <a:lnTo>
                  <a:pt x="12157" y="10335"/>
                </a:lnTo>
                <a:cubicBezTo>
                  <a:pt x="12157" y="10359"/>
                  <a:pt x="12145" y="10371"/>
                  <a:pt x="12109" y="10371"/>
                </a:cubicBezTo>
                <a:lnTo>
                  <a:pt x="8478" y="10371"/>
                </a:lnTo>
                <a:cubicBezTo>
                  <a:pt x="8371" y="10371"/>
                  <a:pt x="8299" y="10466"/>
                  <a:pt x="8299" y="10549"/>
                </a:cubicBezTo>
                <a:cubicBezTo>
                  <a:pt x="8299" y="10656"/>
                  <a:pt x="8395" y="10728"/>
                  <a:pt x="8478" y="10728"/>
                </a:cubicBezTo>
                <a:lnTo>
                  <a:pt x="12145" y="10728"/>
                </a:lnTo>
                <a:cubicBezTo>
                  <a:pt x="12359" y="10728"/>
                  <a:pt x="12550" y="10549"/>
                  <a:pt x="12550" y="10311"/>
                </a:cubicBezTo>
                <a:lnTo>
                  <a:pt x="12550" y="9930"/>
                </a:lnTo>
                <a:cubicBezTo>
                  <a:pt x="12550" y="9704"/>
                  <a:pt x="12383" y="9513"/>
                  <a:pt x="12145" y="9513"/>
                </a:cubicBezTo>
                <a:lnTo>
                  <a:pt x="12086" y="9513"/>
                </a:lnTo>
                <a:lnTo>
                  <a:pt x="12086" y="2929"/>
                </a:lnTo>
                <a:cubicBezTo>
                  <a:pt x="12086" y="2715"/>
                  <a:pt x="11907" y="2513"/>
                  <a:pt x="11669" y="2513"/>
                </a:cubicBezTo>
                <a:lnTo>
                  <a:pt x="9180" y="2513"/>
                </a:lnTo>
                <a:lnTo>
                  <a:pt x="6906" y="250"/>
                </a:lnTo>
                <a:cubicBezTo>
                  <a:pt x="6734" y="84"/>
                  <a:pt x="6504" y="0"/>
                  <a:pt x="6277" y="0"/>
                </a:cubicBezTo>
                <a:close/>
              </a:path>
            </a:pathLst>
          </a:custGeom>
          <a:solidFill>
            <a:srgbClr val="DED6D3"/>
          </a:solidFill>
          <a:ln>
            <a:solidFill>
              <a:srgbClr val="A06253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525" name="Google Shape;1525;p41"/>
          <p:cNvGrpSpPr/>
          <p:nvPr/>
        </p:nvGrpSpPr>
        <p:grpSpPr>
          <a:xfrm>
            <a:off x="4792606" y="4732887"/>
            <a:ext cx="544945" cy="565068"/>
            <a:chOff x="1297654" y="1504481"/>
            <a:chExt cx="349354" cy="362223"/>
          </a:xfrm>
        </p:grpSpPr>
        <p:sp>
          <p:nvSpPr>
            <p:cNvPr id="1526" name="Google Shape;1526;p41"/>
            <p:cNvSpPr/>
            <p:nvPr/>
          </p:nvSpPr>
          <p:spPr>
            <a:xfrm>
              <a:off x="1297654" y="1504481"/>
              <a:ext cx="349354" cy="362223"/>
            </a:xfrm>
            <a:custGeom>
              <a:avLst/>
              <a:gdLst/>
              <a:ahLst/>
              <a:cxnLst/>
              <a:rect l="l" t="t" r="r" b="b"/>
              <a:pathLst>
                <a:path w="10967" h="11371" extrusionOk="0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A0625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1354930" y="1618713"/>
              <a:ext cx="224960" cy="206516"/>
            </a:xfrm>
            <a:custGeom>
              <a:avLst/>
              <a:gdLst/>
              <a:ahLst/>
              <a:cxnLst/>
              <a:rect l="l" t="t" r="r" b="b"/>
              <a:pathLst>
                <a:path w="7062" h="6483" extrusionOk="0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A0625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1453553" y="1643305"/>
              <a:ext cx="73235" cy="141436"/>
            </a:xfrm>
            <a:custGeom>
              <a:avLst/>
              <a:gdLst/>
              <a:ahLst/>
              <a:cxnLst/>
              <a:rect l="l" t="t" r="r" b="b"/>
              <a:pathLst>
                <a:path w="2299" h="4440" extrusionOk="0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A0625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41"/>
          <p:cNvGrpSpPr/>
          <p:nvPr/>
        </p:nvGrpSpPr>
        <p:grpSpPr>
          <a:xfrm>
            <a:off x="6556340" y="4725142"/>
            <a:ext cx="601920" cy="580597"/>
            <a:chOff x="1284212" y="1963766"/>
            <a:chExt cx="379489" cy="366046"/>
          </a:xfrm>
          <a:solidFill>
            <a:srgbClr val="DED6D3"/>
          </a:solidFill>
        </p:grpSpPr>
        <p:sp>
          <p:nvSpPr>
            <p:cNvPr id="1530" name="Google Shape;1530;p41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grpFill/>
            <a:ln>
              <a:solidFill>
                <a:srgbClr val="A0625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grpFill/>
            <a:ln>
              <a:solidFill>
                <a:srgbClr val="A06253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532" name="Google Shape;1532;p41"/>
          <p:cNvSpPr/>
          <p:nvPr/>
        </p:nvSpPr>
        <p:spPr>
          <a:xfrm>
            <a:off x="6477181" y="3447348"/>
            <a:ext cx="712440" cy="580600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1"/>
          </a:solidFill>
          <a:ln>
            <a:solidFill>
              <a:srgbClr val="A06253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Rectangle: Rounded Corners 10">
            <a:extLst>
              <a:ext uri="{FF2B5EF4-FFF2-40B4-BE49-F238E27FC236}">
                <a16:creationId xmlns:a16="http://schemas.microsoft.com/office/drawing/2014/main" id="{80FE718B-B798-4E35-8C55-F9300E62E0FA}"/>
              </a:ext>
            </a:extLst>
          </p:cNvPr>
          <p:cNvSpPr/>
          <p:nvPr/>
        </p:nvSpPr>
        <p:spPr>
          <a:xfrm>
            <a:off x="1818579" y="1425127"/>
            <a:ext cx="2161224" cy="510760"/>
          </a:xfrm>
          <a:prstGeom prst="roundRect">
            <a:avLst>
              <a:gd name="adj" fmla="val 50000"/>
            </a:avLst>
          </a:prstGeom>
          <a:solidFill>
            <a:srgbClr val="553036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DED6D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1B396B-CCBC-4FE0-AE91-278081ED53A2}"/>
              </a:ext>
            </a:extLst>
          </p:cNvPr>
          <p:cNvSpPr txBox="1">
            <a:spLocks/>
          </p:cNvSpPr>
          <p:nvPr/>
        </p:nvSpPr>
        <p:spPr>
          <a:xfrm>
            <a:off x="2140660" y="1640858"/>
            <a:ext cx="1627165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ED6D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Segoe UI" panose="020B0502040204020203" pitchFamily="34" charset="0"/>
              </a:rPr>
              <a:t>MORIMOTO.COM</a:t>
            </a:r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F406F4AC-5B0F-463C-9847-667CA6B672C2}"/>
              </a:ext>
            </a:extLst>
          </p:cNvPr>
          <p:cNvSpPr/>
          <p:nvPr/>
        </p:nvSpPr>
        <p:spPr>
          <a:xfrm>
            <a:off x="8102094" y="1381807"/>
            <a:ext cx="2161224" cy="510760"/>
          </a:xfrm>
          <a:prstGeom prst="roundRect">
            <a:avLst>
              <a:gd name="adj" fmla="val 50000"/>
            </a:avLst>
          </a:prstGeom>
          <a:solidFill>
            <a:srgbClr val="553036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DED6D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196B560-2FE5-4318-9CC8-3AE841F50C59}"/>
              </a:ext>
            </a:extLst>
          </p:cNvPr>
          <p:cNvSpPr txBox="1">
            <a:spLocks/>
          </p:cNvSpPr>
          <p:nvPr/>
        </p:nvSpPr>
        <p:spPr>
          <a:xfrm>
            <a:off x="8424175" y="1597538"/>
            <a:ext cx="1627165" cy="15234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DED6D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Segoe UI" panose="020B0502040204020203" pitchFamily="34" charset="0"/>
              </a:rPr>
              <a:t>MORIMOTO.COM</a:t>
            </a:r>
          </a:p>
        </p:txBody>
      </p:sp>
      <p:sp>
        <p:nvSpPr>
          <p:cNvPr id="2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CCEE2A6-D644-48A1-A9C9-E55C5EEE1F37}"/>
              </a:ext>
            </a:extLst>
          </p:cNvPr>
          <p:cNvSpPr txBox="1"/>
          <p:nvPr/>
        </p:nvSpPr>
        <p:spPr>
          <a:xfrm>
            <a:off x="1151570" y="2313220"/>
            <a:ext cx="2652960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CCE693D-00CC-4848-80B4-4A9A4615DE67}"/>
              </a:ext>
            </a:extLst>
          </p:cNvPr>
          <p:cNvSpPr txBox="1"/>
          <p:nvPr/>
        </p:nvSpPr>
        <p:spPr>
          <a:xfrm>
            <a:off x="1083501" y="4126027"/>
            <a:ext cx="2652960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9F8604A-1D19-4442-B22F-1A7CBEF03DBE}"/>
              </a:ext>
            </a:extLst>
          </p:cNvPr>
          <p:cNvSpPr txBox="1"/>
          <p:nvPr/>
        </p:nvSpPr>
        <p:spPr>
          <a:xfrm>
            <a:off x="8310267" y="2381364"/>
            <a:ext cx="2652960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3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CDE279E-81C4-4124-9420-8E90CD383808}"/>
              </a:ext>
            </a:extLst>
          </p:cNvPr>
          <p:cNvSpPr txBox="1"/>
          <p:nvPr/>
        </p:nvSpPr>
        <p:spPr>
          <a:xfrm>
            <a:off x="8242198" y="4194171"/>
            <a:ext cx="2652960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39B13CC-0CB9-469A-9E71-738602D4CB6A}"/>
              </a:ext>
            </a:extLst>
          </p:cNvPr>
          <p:cNvGrpSpPr/>
          <p:nvPr/>
        </p:nvGrpSpPr>
        <p:grpSpPr>
          <a:xfrm>
            <a:off x="4964641" y="571493"/>
            <a:ext cx="2310937" cy="475710"/>
            <a:chOff x="5025959" y="855872"/>
            <a:chExt cx="2310937" cy="475710"/>
          </a:xfrm>
        </p:grpSpPr>
        <p:sp>
          <p:nvSpPr>
            <p:cNvPr id="32" name="îṡľîḋé">
              <a:extLst>
                <a:ext uri="{FF2B5EF4-FFF2-40B4-BE49-F238E27FC236}">
                  <a16:creationId xmlns:a16="http://schemas.microsoft.com/office/drawing/2014/main" id="{0F78D6CF-76D6-4790-B9D2-E3C7F2230AC3}"/>
                </a:ext>
              </a:extLst>
            </p:cNvPr>
            <p:cNvSpPr/>
            <p:nvPr/>
          </p:nvSpPr>
          <p:spPr>
            <a:xfrm>
              <a:off x="5025959" y="855872"/>
              <a:ext cx="2310937" cy="475710"/>
            </a:xfrm>
            <a:prstGeom prst="rect">
              <a:avLst/>
            </a:prstGeom>
            <a:noFill/>
            <a:ln w="38100">
              <a:solidFill>
                <a:srgbClr val="A062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>
                <a:solidFill>
                  <a:srgbClr val="A06253"/>
                </a:solidFill>
              </a:endParaRPr>
            </a:p>
          </p:txBody>
        </p:sp>
        <p:sp>
          <p:nvSpPr>
            <p:cNvPr id="33" name="iṩļïḓè">
              <a:extLst>
                <a:ext uri="{FF2B5EF4-FFF2-40B4-BE49-F238E27FC236}">
                  <a16:creationId xmlns:a16="http://schemas.microsoft.com/office/drawing/2014/main" id="{58249231-0038-4CD2-B56B-A87A4FAB698A}"/>
                </a:ext>
              </a:extLst>
            </p:cNvPr>
            <p:cNvSpPr txBox="1"/>
            <p:nvPr/>
          </p:nvSpPr>
          <p:spPr bwMode="auto">
            <a:xfrm>
              <a:off x="5202428" y="899844"/>
              <a:ext cx="1881801" cy="387765"/>
            </a:xfrm>
            <a:prstGeom prst="roundRect">
              <a:avLst>
                <a:gd name="adj" fmla="val 5000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en-US" altLang="zh-CN" sz="1400" dirty="0">
                  <a:solidFill>
                    <a:srgbClr val="A06253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MORIMOTO.COM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0FEC28-8B8B-4687-A2F4-B0ED0C7232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1" y="-2666999"/>
            <a:ext cx="6858000" cy="12191998"/>
          </a:xfrm>
          <a:prstGeom prst="rect">
            <a:avLst/>
          </a:prstGeom>
          <a:ln>
            <a:noFill/>
          </a:ln>
        </p:spPr>
      </p:pic>
      <p:sp>
        <p:nvSpPr>
          <p:cNvPr id="8" name="iṥḷíḓe">
            <a:extLst>
              <a:ext uri="{FF2B5EF4-FFF2-40B4-BE49-F238E27FC236}">
                <a16:creationId xmlns:a16="http://schemas.microsoft.com/office/drawing/2014/main" id="{2A45A7A9-D7FD-4E24-8F23-8531D295A948}"/>
              </a:ext>
            </a:extLst>
          </p:cNvPr>
          <p:cNvSpPr/>
          <p:nvPr/>
        </p:nvSpPr>
        <p:spPr>
          <a:xfrm>
            <a:off x="1131761" y="2048416"/>
            <a:ext cx="5926809" cy="3038785"/>
          </a:xfrm>
          <a:prstGeom prst="roundRect">
            <a:avLst>
              <a:gd name="adj" fmla="val 6486"/>
            </a:avLst>
          </a:prstGeom>
          <a:solidFill>
            <a:srgbClr val="3D3F32"/>
          </a:solidFill>
          <a:ln w="12700" cap="rnd" cmpd="sng" algn="ctr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ysClr val="window" lastClr="FFFFFF">
                <a:lumMod val="65000"/>
                <a:alpha val="20000"/>
              </a:sys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3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2C3D813-E208-4BB5-9D66-2312DF364D00}"/>
              </a:ext>
            </a:extLst>
          </p:cNvPr>
          <p:cNvSpPr txBox="1"/>
          <p:nvPr/>
        </p:nvSpPr>
        <p:spPr>
          <a:xfrm>
            <a:off x="2833177" y="4199118"/>
            <a:ext cx="2443364" cy="305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70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70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70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47AD3A-8844-4855-AF67-DAF1E09FEA11}"/>
              </a:ext>
            </a:extLst>
          </p:cNvPr>
          <p:cNvSpPr txBox="1"/>
          <p:nvPr/>
        </p:nvSpPr>
        <p:spPr>
          <a:xfrm>
            <a:off x="1723993" y="2421988"/>
            <a:ext cx="431191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FFFFFF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Thanks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A448F5-1F20-4BAE-841B-7AE5C7B796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995" y="0"/>
            <a:ext cx="7269010" cy="726901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24D6F42-333E-41FF-BB8A-8F912FF11E55}"/>
              </a:ext>
            </a:extLst>
          </p:cNvPr>
          <p:cNvGrpSpPr/>
          <p:nvPr/>
        </p:nvGrpSpPr>
        <p:grpSpPr>
          <a:xfrm rot="5400000">
            <a:off x="10780839" y="5170522"/>
            <a:ext cx="101370" cy="1330760"/>
            <a:chOff x="508216" y="2820579"/>
            <a:chExt cx="196770" cy="2583143"/>
          </a:xfrm>
          <a:solidFill>
            <a:srgbClr val="FFFFFF"/>
          </a:solidFill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3D7739F-FD98-4EC7-B5D6-EB5CF920EFC3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21E5D27-0DF9-4A48-8F67-7DE449F7AD17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018B684-B858-4BDC-9A4B-12322B49B5D7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28E9073-0BB2-4D3C-8285-23487B4B718D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173D0C6-99A3-429E-961F-8DDF261522B7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A51E369-0555-4F62-8448-D3CBA5D0C467}"/>
              </a:ext>
            </a:extLst>
          </p:cNvPr>
          <p:cNvSpPr txBox="1"/>
          <p:nvPr/>
        </p:nvSpPr>
        <p:spPr>
          <a:xfrm>
            <a:off x="10177553" y="5157487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rgbClr val="FFFFFF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Synergistically</a:t>
            </a:r>
            <a:endParaRPr lang="en-US" altLang="zh-CN" sz="600" kern="0" dirty="0">
              <a:solidFill>
                <a:srgbClr val="FFFFFF"/>
              </a:solidFill>
              <a:latin typeface="仓耳玄三M W05" panose="02020400000000000000" pitchFamily="18" charset="-122"/>
              <a:ea typeface="仓耳玄三M W05" panose="02020400000000000000" pitchFamily="18" charset="-122"/>
              <a:cs typeface="Roboto Bold"/>
              <a:sym typeface="Roboto Light"/>
            </a:endParaRPr>
          </a:p>
        </p:txBody>
      </p:sp>
      <p:sp>
        <p:nvSpPr>
          <p:cNvPr id="25" name="Google Shape;13;p2">
            <a:extLst>
              <a:ext uri="{FF2B5EF4-FFF2-40B4-BE49-F238E27FC236}">
                <a16:creationId xmlns:a16="http://schemas.microsoft.com/office/drawing/2014/main" id="{A268461B-1286-44F7-8F4A-6BDEBF7DECE4}"/>
              </a:ext>
            </a:extLst>
          </p:cNvPr>
          <p:cNvSpPr/>
          <p:nvPr/>
        </p:nvSpPr>
        <p:spPr>
          <a:xfrm rot="12770">
            <a:off x="8559724" y="2314454"/>
            <a:ext cx="411038" cy="397729"/>
          </a:xfrm>
          <a:custGeom>
            <a:avLst/>
            <a:gdLst/>
            <a:ahLst/>
            <a:cxnLst/>
            <a:rect l="l" t="t" r="r" b="b"/>
            <a:pathLst>
              <a:path w="8725" h="8725" extrusionOk="0">
                <a:moveTo>
                  <a:pt x="4377" y="1"/>
                </a:moveTo>
                <a:cubicBezTo>
                  <a:pt x="1946" y="1"/>
                  <a:pt x="0" y="1946"/>
                  <a:pt x="0" y="4347"/>
                </a:cubicBezTo>
                <a:cubicBezTo>
                  <a:pt x="0" y="6779"/>
                  <a:pt x="1946" y="8724"/>
                  <a:pt x="4377" y="8724"/>
                </a:cubicBezTo>
                <a:cubicBezTo>
                  <a:pt x="6779" y="8724"/>
                  <a:pt x="8724" y="6779"/>
                  <a:pt x="8724" y="4347"/>
                </a:cubicBezTo>
                <a:cubicBezTo>
                  <a:pt x="8724" y="1946"/>
                  <a:pt x="6779" y="1"/>
                  <a:pt x="43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6" name="Google Shape;14;p2">
            <a:extLst>
              <a:ext uri="{FF2B5EF4-FFF2-40B4-BE49-F238E27FC236}">
                <a16:creationId xmlns:a16="http://schemas.microsoft.com/office/drawing/2014/main" id="{C44CA159-B9E0-43F5-A569-0BB99ACE8C62}"/>
              </a:ext>
            </a:extLst>
          </p:cNvPr>
          <p:cNvSpPr/>
          <p:nvPr/>
        </p:nvSpPr>
        <p:spPr>
          <a:xfrm rot="12770">
            <a:off x="8933504" y="2089720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A9B673D-BDDB-4E2D-8A71-4FF7A1E91C95}"/>
              </a:ext>
            </a:extLst>
          </p:cNvPr>
          <p:cNvGrpSpPr/>
          <p:nvPr/>
        </p:nvGrpSpPr>
        <p:grpSpPr>
          <a:xfrm flipH="1">
            <a:off x="11385802" y="1022098"/>
            <a:ext cx="90682" cy="1190451"/>
            <a:chOff x="508216" y="2820579"/>
            <a:chExt cx="196770" cy="2583143"/>
          </a:xfrm>
          <a:solidFill>
            <a:sysClr val="window" lastClr="FFFFFF"/>
          </a:solidFill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00CE0A7-C0BB-480C-9531-1829E147C8B6}"/>
                </a:ext>
              </a:extLst>
            </p:cNvPr>
            <p:cNvSpPr/>
            <p:nvPr/>
          </p:nvSpPr>
          <p:spPr>
            <a:xfrm>
              <a:off x="508217" y="2820579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BC944150-1017-4F6D-A099-4F1A7EAFB6D1}"/>
                </a:ext>
              </a:extLst>
            </p:cNvPr>
            <p:cNvCxnSpPr/>
            <p:nvPr/>
          </p:nvCxnSpPr>
          <p:spPr>
            <a:xfrm>
              <a:off x="606601" y="3222594"/>
              <a:ext cx="0" cy="585926"/>
            </a:xfrm>
            <a:prstGeom prst="line">
              <a:avLst/>
            </a:prstGeom>
            <a:grp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C42228F-1CA4-430B-8B36-2041C07DA71A}"/>
                </a:ext>
              </a:extLst>
            </p:cNvPr>
            <p:cNvSpPr/>
            <p:nvPr/>
          </p:nvSpPr>
          <p:spPr>
            <a:xfrm>
              <a:off x="508216" y="4013766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F13E01B-9E87-4D14-993B-05A204BBB09B}"/>
                </a:ext>
              </a:extLst>
            </p:cNvPr>
            <p:cNvCxnSpPr/>
            <p:nvPr/>
          </p:nvCxnSpPr>
          <p:spPr>
            <a:xfrm>
              <a:off x="606600" y="4415781"/>
              <a:ext cx="0" cy="585926"/>
            </a:xfrm>
            <a:prstGeom prst="line">
              <a:avLst/>
            </a:prstGeom>
            <a:grp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AFB59A5-0AAA-4429-B90D-105FC65D058F}"/>
                </a:ext>
              </a:extLst>
            </p:cNvPr>
            <p:cNvSpPr/>
            <p:nvPr/>
          </p:nvSpPr>
          <p:spPr>
            <a:xfrm>
              <a:off x="508216" y="5206953"/>
              <a:ext cx="196769" cy="196769"/>
            </a:xfrm>
            <a:prstGeom prst="ellipse">
              <a:avLst/>
            </a:prstGeom>
            <a:grp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0" name="iṩļïḓè">
            <a:extLst>
              <a:ext uri="{FF2B5EF4-FFF2-40B4-BE49-F238E27FC236}">
                <a16:creationId xmlns:a16="http://schemas.microsoft.com/office/drawing/2014/main" id="{69365DFE-990D-4F5E-94D6-36B7362A2941}"/>
              </a:ext>
            </a:extLst>
          </p:cNvPr>
          <p:cNvSpPr txBox="1"/>
          <p:nvPr/>
        </p:nvSpPr>
        <p:spPr bwMode="auto">
          <a:xfrm rot="5400000">
            <a:off x="10476100" y="3518638"/>
            <a:ext cx="1864874" cy="580942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600" dirty="0">
                <a:solidFill>
                  <a:prstClr val="white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MORIMOTO.COM</a:t>
            </a:r>
          </a:p>
        </p:txBody>
      </p:sp>
      <p:grpSp>
        <p:nvGrpSpPr>
          <p:cNvPr id="41" name="Google Shape;94;p2">
            <a:extLst>
              <a:ext uri="{FF2B5EF4-FFF2-40B4-BE49-F238E27FC236}">
                <a16:creationId xmlns:a16="http://schemas.microsoft.com/office/drawing/2014/main" id="{B93CD9F2-274F-47EE-ACED-DED37902C857}"/>
              </a:ext>
            </a:extLst>
          </p:cNvPr>
          <p:cNvGrpSpPr/>
          <p:nvPr/>
        </p:nvGrpSpPr>
        <p:grpSpPr>
          <a:xfrm rot="-2340267" flipH="1" flipV="1">
            <a:off x="1292925" y="2089437"/>
            <a:ext cx="551686" cy="871028"/>
            <a:chOff x="3774651" y="3335219"/>
            <a:chExt cx="1496659" cy="2317501"/>
          </a:xfrm>
          <a:solidFill>
            <a:srgbClr val="FFFFFF"/>
          </a:solidFill>
        </p:grpSpPr>
        <p:sp>
          <p:nvSpPr>
            <p:cNvPr id="42" name="Google Shape;95;p2">
              <a:extLst>
                <a:ext uri="{FF2B5EF4-FFF2-40B4-BE49-F238E27FC236}">
                  <a16:creationId xmlns:a16="http://schemas.microsoft.com/office/drawing/2014/main" id="{79D887AA-44AA-4217-AE4F-83E05D3E1E4B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96;p2">
              <a:extLst>
                <a:ext uri="{FF2B5EF4-FFF2-40B4-BE49-F238E27FC236}">
                  <a16:creationId xmlns:a16="http://schemas.microsoft.com/office/drawing/2014/main" id="{20D948C9-F559-43B3-B935-5D6F77EC5612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97;p2">
              <a:extLst>
                <a:ext uri="{FF2B5EF4-FFF2-40B4-BE49-F238E27FC236}">
                  <a16:creationId xmlns:a16="http://schemas.microsoft.com/office/drawing/2014/main" id="{2D3274C3-2734-4AE0-A9FB-F70B0D1DA3B8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98;p2">
              <a:extLst>
                <a:ext uri="{FF2B5EF4-FFF2-40B4-BE49-F238E27FC236}">
                  <a16:creationId xmlns:a16="http://schemas.microsoft.com/office/drawing/2014/main" id="{F835934E-388A-4435-B5A8-6F888EF4627A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99;p2">
              <a:extLst>
                <a:ext uri="{FF2B5EF4-FFF2-40B4-BE49-F238E27FC236}">
                  <a16:creationId xmlns:a16="http://schemas.microsoft.com/office/drawing/2014/main" id="{9700DB80-EE7A-4091-87B8-1DC15B00E9DF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100;p2">
              <a:extLst>
                <a:ext uri="{FF2B5EF4-FFF2-40B4-BE49-F238E27FC236}">
                  <a16:creationId xmlns:a16="http://schemas.microsoft.com/office/drawing/2014/main" id="{D78D3986-4DEA-4D43-8009-177BBC3FEC5F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8" name="Google Shape;14;p2">
            <a:extLst>
              <a:ext uri="{FF2B5EF4-FFF2-40B4-BE49-F238E27FC236}">
                <a16:creationId xmlns:a16="http://schemas.microsoft.com/office/drawing/2014/main" id="{92C1A10C-A921-4476-80E3-AA19554A001A}"/>
              </a:ext>
            </a:extLst>
          </p:cNvPr>
          <p:cNvSpPr/>
          <p:nvPr/>
        </p:nvSpPr>
        <p:spPr>
          <a:xfrm rot="12770">
            <a:off x="6613038" y="461976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Google Shape;14;p2">
            <a:extLst>
              <a:ext uri="{FF2B5EF4-FFF2-40B4-BE49-F238E27FC236}">
                <a16:creationId xmlns:a16="http://schemas.microsoft.com/office/drawing/2014/main" id="{30D303AC-312E-44F9-AFC5-B373D674F5F9}"/>
              </a:ext>
            </a:extLst>
          </p:cNvPr>
          <p:cNvSpPr/>
          <p:nvPr/>
        </p:nvSpPr>
        <p:spPr>
          <a:xfrm rot="12770">
            <a:off x="1615729" y="4619764"/>
            <a:ext cx="181893" cy="176004"/>
          </a:xfrm>
          <a:custGeom>
            <a:avLst/>
            <a:gdLst/>
            <a:ahLst/>
            <a:cxn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50" name="Google Shape;94;p2">
            <a:extLst>
              <a:ext uri="{FF2B5EF4-FFF2-40B4-BE49-F238E27FC236}">
                <a16:creationId xmlns:a16="http://schemas.microsoft.com/office/drawing/2014/main" id="{66F80241-A914-4554-9BAB-D1153B045174}"/>
              </a:ext>
            </a:extLst>
          </p:cNvPr>
          <p:cNvGrpSpPr/>
          <p:nvPr/>
        </p:nvGrpSpPr>
        <p:grpSpPr>
          <a:xfrm rot="12651910" flipH="1">
            <a:off x="6054884" y="2904640"/>
            <a:ext cx="812669" cy="1481107"/>
            <a:chOff x="3774651" y="3335219"/>
            <a:chExt cx="1496659" cy="2317501"/>
          </a:xfrm>
          <a:solidFill>
            <a:srgbClr val="FFFFFF"/>
          </a:solidFill>
        </p:grpSpPr>
        <p:sp>
          <p:nvSpPr>
            <p:cNvPr id="51" name="Google Shape;95;p2">
              <a:extLst>
                <a:ext uri="{FF2B5EF4-FFF2-40B4-BE49-F238E27FC236}">
                  <a16:creationId xmlns:a16="http://schemas.microsoft.com/office/drawing/2014/main" id="{74912057-07D3-48F6-A3D5-C1FCB9E97D7C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96;p2">
              <a:extLst>
                <a:ext uri="{FF2B5EF4-FFF2-40B4-BE49-F238E27FC236}">
                  <a16:creationId xmlns:a16="http://schemas.microsoft.com/office/drawing/2014/main" id="{E9634826-4C05-4D9D-8A40-22CBF67DAB21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97;p2">
              <a:extLst>
                <a:ext uri="{FF2B5EF4-FFF2-40B4-BE49-F238E27FC236}">
                  <a16:creationId xmlns:a16="http://schemas.microsoft.com/office/drawing/2014/main" id="{4FBBD5A1-B656-4145-918E-9EADA29AB9F9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98;p2">
              <a:extLst>
                <a:ext uri="{FF2B5EF4-FFF2-40B4-BE49-F238E27FC236}">
                  <a16:creationId xmlns:a16="http://schemas.microsoft.com/office/drawing/2014/main" id="{4F7095BA-DB1F-4F90-9280-BEAB269B0655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99;p2">
              <a:extLst>
                <a:ext uri="{FF2B5EF4-FFF2-40B4-BE49-F238E27FC236}">
                  <a16:creationId xmlns:a16="http://schemas.microsoft.com/office/drawing/2014/main" id="{F3F88DDA-C45D-43DA-B573-26D26DCC0D75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100;p2">
              <a:extLst>
                <a:ext uri="{FF2B5EF4-FFF2-40B4-BE49-F238E27FC236}">
                  <a16:creationId xmlns:a16="http://schemas.microsoft.com/office/drawing/2014/main" id="{D28915E8-8C67-4DB8-87FA-1D438C6EAFC5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" name="ïṧľïḍè">
            <a:extLst>
              <a:ext uri="{FF2B5EF4-FFF2-40B4-BE49-F238E27FC236}">
                <a16:creationId xmlns:a16="http://schemas.microsoft.com/office/drawing/2014/main" id="{1BB9ACC5-3DE8-42D1-8DB0-53D9553E0D24}"/>
              </a:ext>
            </a:extLst>
          </p:cNvPr>
          <p:cNvSpPr/>
          <p:nvPr/>
        </p:nvSpPr>
        <p:spPr>
          <a:xfrm>
            <a:off x="3855648" y="1112780"/>
            <a:ext cx="479033" cy="479030"/>
          </a:xfrm>
          <a:prstGeom prst="ellipse">
            <a:avLst/>
          </a:prstGeom>
          <a:noFill/>
          <a:ln w="152400" cap="rnd" cmpd="sng" algn="ctr">
            <a:solidFill>
              <a:srgbClr val="A06253"/>
            </a:solidFill>
            <a:prstDash val="solid"/>
            <a:round/>
            <a:headEnd/>
            <a:tailEnd/>
          </a:ln>
          <a:effectLst>
            <a:outerShdw blurRad="254000" dist="127000" algn="ctr" rotWithShape="0">
              <a:srgbClr val="101620">
                <a:alpha val="32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88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5" grpId="0" animBg="1"/>
      <p:bldP spid="26" grpId="0" animBg="1"/>
      <p:bldP spid="40" grpId="0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>
            <a:extLst>
              <a:ext uri="{FF2B5EF4-FFF2-40B4-BE49-F238E27FC236}">
                <a16:creationId xmlns:a16="http://schemas.microsoft.com/office/drawing/2014/main" id="{3C10935E-930F-4D2C-A608-C58620C40604}"/>
              </a:ext>
            </a:extLst>
          </p:cNvPr>
          <p:cNvSpPr/>
          <p:nvPr/>
        </p:nvSpPr>
        <p:spPr>
          <a:xfrm>
            <a:off x="17234" y="0"/>
            <a:ext cx="12174766" cy="6858000"/>
          </a:xfrm>
          <a:prstGeom prst="rect">
            <a:avLst/>
          </a:prstGeom>
          <a:solidFill>
            <a:srgbClr val="DE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oogle Shape;11;p2">
            <a:extLst>
              <a:ext uri="{FF2B5EF4-FFF2-40B4-BE49-F238E27FC236}">
                <a16:creationId xmlns:a16="http://schemas.microsoft.com/office/drawing/2014/main" id="{576024A9-A6EA-40E5-8DF0-88CEA8E2C4A4}"/>
              </a:ext>
            </a:extLst>
          </p:cNvPr>
          <p:cNvGrpSpPr/>
          <p:nvPr/>
        </p:nvGrpSpPr>
        <p:grpSpPr>
          <a:xfrm>
            <a:off x="9028198" y="4253527"/>
            <a:ext cx="3535196" cy="3105885"/>
            <a:chOff x="6489082" y="2893343"/>
            <a:chExt cx="2807494" cy="2457966"/>
          </a:xfrm>
          <a:solidFill>
            <a:srgbClr val="A06253"/>
          </a:solidFill>
        </p:grpSpPr>
        <p:sp>
          <p:nvSpPr>
            <p:cNvPr id="3" name="Google Shape;12;p2">
              <a:extLst>
                <a:ext uri="{FF2B5EF4-FFF2-40B4-BE49-F238E27FC236}">
                  <a16:creationId xmlns:a16="http://schemas.microsoft.com/office/drawing/2014/main" id="{EAC1751F-133B-440E-AAAB-A0F14BC991E9}"/>
                </a:ext>
              </a:extLst>
            </p:cNvPr>
            <p:cNvSpPr/>
            <p:nvPr/>
          </p:nvSpPr>
          <p:spPr>
            <a:xfrm rot="5129512">
              <a:off x="6764035" y="2803221"/>
              <a:ext cx="2257586" cy="2638209"/>
            </a:xfrm>
            <a:custGeom>
              <a:avLst/>
              <a:gdLst/>
              <a:ahLst/>
              <a:cxnLst/>
              <a:rect l="l" t="t" r="r" b="b"/>
              <a:pathLst>
                <a:path w="90304" h="105529" extrusionOk="0">
                  <a:moveTo>
                    <a:pt x="29750" y="0"/>
                  </a:moveTo>
                  <a:cubicBezTo>
                    <a:pt x="26166" y="0"/>
                    <a:pt x="26382" y="981"/>
                    <a:pt x="24245" y="2773"/>
                  </a:cubicBezTo>
                  <a:cubicBezTo>
                    <a:pt x="17833" y="8088"/>
                    <a:pt x="12255" y="14368"/>
                    <a:pt x="7687" y="21308"/>
                  </a:cubicBezTo>
                  <a:cubicBezTo>
                    <a:pt x="3514" y="27721"/>
                    <a:pt x="0" y="35407"/>
                    <a:pt x="1362" y="43093"/>
                  </a:cubicBezTo>
                  <a:cubicBezTo>
                    <a:pt x="2855" y="51570"/>
                    <a:pt x="9795" y="57587"/>
                    <a:pt x="16735" y="61760"/>
                  </a:cubicBezTo>
                  <a:cubicBezTo>
                    <a:pt x="21829" y="64834"/>
                    <a:pt x="27408" y="67557"/>
                    <a:pt x="30789" y="72740"/>
                  </a:cubicBezTo>
                  <a:cubicBezTo>
                    <a:pt x="34830" y="78977"/>
                    <a:pt x="34698" y="87454"/>
                    <a:pt x="38256" y="94042"/>
                  </a:cubicBezTo>
                  <a:cubicBezTo>
                    <a:pt x="42376" y="101777"/>
                    <a:pt x="51001" y="105528"/>
                    <a:pt x="59242" y="105528"/>
                  </a:cubicBezTo>
                  <a:cubicBezTo>
                    <a:pt x="59612" y="105528"/>
                    <a:pt x="59981" y="105521"/>
                    <a:pt x="60349" y="105506"/>
                  </a:cubicBezTo>
                  <a:cubicBezTo>
                    <a:pt x="68913" y="105198"/>
                    <a:pt x="77039" y="101465"/>
                    <a:pt x="84857" y="97556"/>
                  </a:cubicBezTo>
                  <a:lnTo>
                    <a:pt x="90303" y="5101"/>
                  </a:lnTo>
                  <a:lnTo>
                    <a:pt x="33688" y="226"/>
                  </a:lnTo>
                  <a:cubicBezTo>
                    <a:pt x="32004" y="74"/>
                    <a:pt x="30734" y="0"/>
                    <a:pt x="29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" name="Google Shape;13;p2">
              <a:extLst>
                <a:ext uri="{FF2B5EF4-FFF2-40B4-BE49-F238E27FC236}">
                  <a16:creationId xmlns:a16="http://schemas.microsoft.com/office/drawing/2014/main" id="{B39F8A0E-F6E3-410A-A13F-896F664AC09D}"/>
                </a:ext>
              </a:extLst>
            </p:cNvPr>
            <p:cNvSpPr/>
            <p:nvPr/>
          </p:nvSpPr>
          <p:spPr>
            <a:xfrm>
              <a:off x="8407975" y="3336225"/>
              <a:ext cx="24175" cy="14025"/>
            </a:xfrm>
            <a:custGeom>
              <a:avLst/>
              <a:gdLst/>
              <a:ahLst/>
              <a:cxnLst/>
              <a:rect l="l" t="t" r="r" b="b"/>
              <a:pathLst>
                <a:path w="967" h="561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594" y="88"/>
                    <a:pt x="539" y="66"/>
                    <a:pt x="473" y="66"/>
                  </a:cubicBezTo>
                  <a:cubicBezTo>
                    <a:pt x="407" y="66"/>
                    <a:pt x="330" y="88"/>
                    <a:pt x="220" y="176"/>
                  </a:cubicBezTo>
                  <a:cubicBezTo>
                    <a:pt x="220" y="220"/>
                    <a:pt x="220" y="220"/>
                    <a:pt x="264" y="264"/>
                  </a:cubicBezTo>
                  <a:lnTo>
                    <a:pt x="1" y="308"/>
                  </a:lnTo>
                  <a:cubicBezTo>
                    <a:pt x="45" y="396"/>
                    <a:pt x="88" y="484"/>
                    <a:pt x="220" y="528"/>
                  </a:cubicBezTo>
                  <a:cubicBezTo>
                    <a:pt x="286" y="550"/>
                    <a:pt x="352" y="561"/>
                    <a:pt x="418" y="561"/>
                  </a:cubicBezTo>
                  <a:cubicBezTo>
                    <a:pt x="484" y="561"/>
                    <a:pt x="550" y="550"/>
                    <a:pt x="616" y="528"/>
                  </a:cubicBezTo>
                  <a:cubicBezTo>
                    <a:pt x="835" y="484"/>
                    <a:pt x="967" y="220"/>
                    <a:pt x="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" name="Google Shape;14;p2">
              <a:extLst>
                <a:ext uri="{FF2B5EF4-FFF2-40B4-BE49-F238E27FC236}">
                  <a16:creationId xmlns:a16="http://schemas.microsoft.com/office/drawing/2014/main" id="{7C2C28C5-4201-4015-AE39-9622DAB7E231}"/>
                </a:ext>
              </a:extLst>
            </p:cNvPr>
            <p:cNvSpPr/>
            <p:nvPr/>
          </p:nvSpPr>
          <p:spPr>
            <a:xfrm>
              <a:off x="7662400" y="3135550"/>
              <a:ext cx="24200" cy="16225"/>
            </a:xfrm>
            <a:custGeom>
              <a:avLst/>
              <a:gdLst/>
              <a:ahLst/>
              <a:cxnLst/>
              <a:rect l="l" t="t" r="r" b="b"/>
              <a:pathLst>
                <a:path w="968" h="649" extrusionOk="0">
                  <a:moveTo>
                    <a:pt x="529" y="1"/>
                  </a:moveTo>
                  <a:cubicBezTo>
                    <a:pt x="468" y="1"/>
                    <a:pt x="407" y="12"/>
                    <a:pt x="352" y="34"/>
                  </a:cubicBezTo>
                  <a:cubicBezTo>
                    <a:pt x="264" y="78"/>
                    <a:pt x="177" y="122"/>
                    <a:pt x="133" y="210"/>
                  </a:cubicBezTo>
                  <a:cubicBezTo>
                    <a:pt x="45" y="341"/>
                    <a:pt x="1" y="473"/>
                    <a:pt x="45" y="649"/>
                  </a:cubicBezTo>
                  <a:lnTo>
                    <a:pt x="352" y="517"/>
                  </a:lnTo>
                  <a:lnTo>
                    <a:pt x="352" y="561"/>
                  </a:lnTo>
                  <a:cubicBezTo>
                    <a:pt x="380" y="542"/>
                    <a:pt x="404" y="536"/>
                    <a:pt x="426" y="536"/>
                  </a:cubicBezTo>
                  <a:cubicBezTo>
                    <a:pt x="486" y="536"/>
                    <a:pt x="533" y="586"/>
                    <a:pt x="608" y="586"/>
                  </a:cubicBezTo>
                  <a:cubicBezTo>
                    <a:pt x="635" y="586"/>
                    <a:pt x="667" y="579"/>
                    <a:pt x="704" y="561"/>
                  </a:cubicBezTo>
                  <a:cubicBezTo>
                    <a:pt x="704" y="517"/>
                    <a:pt x="704" y="473"/>
                    <a:pt x="660" y="429"/>
                  </a:cubicBezTo>
                  <a:lnTo>
                    <a:pt x="967" y="297"/>
                  </a:lnTo>
                  <a:cubicBezTo>
                    <a:pt x="901" y="100"/>
                    <a:pt x="712" y="1"/>
                    <a:pt x="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" name="Google Shape;15;p2">
              <a:extLst>
                <a:ext uri="{FF2B5EF4-FFF2-40B4-BE49-F238E27FC236}">
                  <a16:creationId xmlns:a16="http://schemas.microsoft.com/office/drawing/2014/main" id="{46B7C8A4-E289-40B9-9072-2D8FAB70488F}"/>
                </a:ext>
              </a:extLst>
            </p:cNvPr>
            <p:cNvSpPr/>
            <p:nvPr/>
          </p:nvSpPr>
          <p:spPr>
            <a:xfrm>
              <a:off x="8319050" y="4479725"/>
              <a:ext cx="29650" cy="22650"/>
            </a:xfrm>
            <a:custGeom>
              <a:avLst/>
              <a:gdLst/>
              <a:ahLst/>
              <a:cxnLst/>
              <a:rect l="l" t="t" r="r" b="b"/>
              <a:pathLst>
                <a:path w="1186" h="906" extrusionOk="0">
                  <a:moveTo>
                    <a:pt x="538" y="1"/>
                  </a:moveTo>
                  <a:cubicBezTo>
                    <a:pt x="390" y="1"/>
                    <a:pt x="243" y="31"/>
                    <a:pt x="132" y="115"/>
                  </a:cubicBezTo>
                  <a:lnTo>
                    <a:pt x="0" y="466"/>
                  </a:lnTo>
                  <a:lnTo>
                    <a:pt x="132" y="774"/>
                  </a:lnTo>
                  <a:lnTo>
                    <a:pt x="527" y="905"/>
                  </a:lnTo>
                  <a:cubicBezTo>
                    <a:pt x="615" y="861"/>
                    <a:pt x="703" y="774"/>
                    <a:pt x="835" y="730"/>
                  </a:cubicBezTo>
                  <a:cubicBezTo>
                    <a:pt x="966" y="686"/>
                    <a:pt x="1098" y="598"/>
                    <a:pt x="1186" y="422"/>
                  </a:cubicBezTo>
                  <a:lnTo>
                    <a:pt x="922" y="27"/>
                  </a:lnTo>
                  <a:lnTo>
                    <a:pt x="791" y="27"/>
                  </a:lnTo>
                  <a:cubicBezTo>
                    <a:pt x="710" y="11"/>
                    <a:pt x="624" y="1"/>
                    <a:pt x="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" name="Google Shape;16;p2">
              <a:extLst>
                <a:ext uri="{FF2B5EF4-FFF2-40B4-BE49-F238E27FC236}">
                  <a16:creationId xmlns:a16="http://schemas.microsoft.com/office/drawing/2014/main" id="{EFF24617-1C93-4DDD-87D9-AA1D2F6ED3BB}"/>
                </a:ext>
              </a:extLst>
            </p:cNvPr>
            <p:cNvSpPr/>
            <p:nvPr/>
          </p:nvSpPr>
          <p:spPr>
            <a:xfrm>
              <a:off x="7406575" y="4492150"/>
              <a:ext cx="34050" cy="40975"/>
            </a:xfrm>
            <a:custGeom>
              <a:avLst/>
              <a:gdLst/>
              <a:ahLst/>
              <a:cxnLst/>
              <a:rect l="l" t="t" r="r" b="b"/>
              <a:pathLst>
                <a:path w="1362" h="1639" extrusionOk="0">
                  <a:moveTo>
                    <a:pt x="653" y="1"/>
                  </a:moveTo>
                  <a:cubicBezTo>
                    <a:pt x="607" y="1"/>
                    <a:pt x="565" y="6"/>
                    <a:pt x="527" y="13"/>
                  </a:cubicBezTo>
                  <a:lnTo>
                    <a:pt x="395" y="57"/>
                  </a:lnTo>
                  <a:lnTo>
                    <a:pt x="220" y="233"/>
                  </a:lnTo>
                  <a:lnTo>
                    <a:pt x="88" y="364"/>
                  </a:lnTo>
                  <a:cubicBezTo>
                    <a:pt x="0" y="584"/>
                    <a:pt x="0" y="804"/>
                    <a:pt x="88" y="1023"/>
                  </a:cubicBezTo>
                  <a:cubicBezTo>
                    <a:pt x="220" y="1331"/>
                    <a:pt x="483" y="1594"/>
                    <a:pt x="791" y="1638"/>
                  </a:cubicBezTo>
                  <a:lnTo>
                    <a:pt x="1098" y="1506"/>
                  </a:lnTo>
                  <a:lnTo>
                    <a:pt x="1362" y="1111"/>
                  </a:lnTo>
                  <a:lnTo>
                    <a:pt x="1362" y="760"/>
                  </a:lnTo>
                  <a:lnTo>
                    <a:pt x="1318" y="628"/>
                  </a:lnTo>
                  <a:cubicBezTo>
                    <a:pt x="1172" y="118"/>
                    <a:pt x="875" y="1"/>
                    <a:pt x="6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" name="Google Shape;17;p2">
              <a:extLst>
                <a:ext uri="{FF2B5EF4-FFF2-40B4-BE49-F238E27FC236}">
                  <a16:creationId xmlns:a16="http://schemas.microsoft.com/office/drawing/2014/main" id="{3054BD74-B9B5-446D-8821-320DB5F91AA3}"/>
                </a:ext>
              </a:extLst>
            </p:cNvPr>
            <p:cNvSpPr/>
            <p:nvPr/>
          </p:nvSpPr>
          <p:spPr>
            <a:xfrm>
              <a:off x="7750250" y="4605225"/>
              <a:ext cx="18700" cy="23050"/>
            </a:xfrm>
            <a:custGeom>
              <a:avLst/>
              <a:gdLst/>
              <a:ahLst/>
              <a:cxnLst/>
              <a:rect l="l" t="t" r="r" b="b"/>
              <a:pathLst>
                <a:path w="748" h="922" extrusionOk="0">
                  <a:moveTo>
                    <a:pt x="315" y="0"/>
                  </a:moveTo>
                  <a:cubicBezTo>
                    <a:pt x="285" y="0"/>
                    <a:pt x="254" y="4"/>
                    <a:pt x="220" y="14"/>
                  </a:cubicBezTo>
                  <a:lnTo>
                    <a:pt x="132" y="190"/>
                  </a:lnTo>
                  <a:lnTo>
                    <a:pt x="176" y="190"/>
                  </a:lnTo>
                  <a:lnTo>
                    <a:pt x="1" y="585"/>
                  </a:lnTo>
                  <a:cubicBezTo>
                    <a:pt x="45" y="717"/>
                    <a:pt x="132" y="848"/>
                    <a:pt x="308" y="892"/>
                  </a:cubicBezTo>
                  <a:cubicBezTo>
                    <a:pt x="344" y="911"/>
                    <a:pt x="388" y="921"/>
                    <a:pt x="437" y="921"/>
                  </a:cubicBezTo>
                  <a:cubicBezTo>
                    <a:pt x="505" y="921"/>
                    <a:pt x="582" y="900"/>
                    <a:pt x="659" y="848"/>
                  </a:cubicBezTo>
                  <a:lnTo>
                    <a:pt x="747" y="453"/>
                  </a:lnTo>
                  <a:cubicBezTo>
                    <a:pt x="703" y="453"/>
                    <a:pt x="703" y="409"/>
                    <a:pt x="703" y="409"/>
                  </a:cubicBezTo>
                  <a:cubicBezTo>
                    <a:pt x="664" y="292"/>
                    <a:pt x="555" y="0"/>
                    <a:pt x="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" name="Google Shape;18;p2">
              <a:extLst>
                <a:ext uri="{FF2B5EF4-FFF2-40B4-BE49-F238E27FC236}">
                  <a16:creationId xmlns:a16="http://schemas.microsoft.com/office/drawing/2014/main" id="{456BB459-0EB3-41E1-A98D-360B568DD96E}"/>
                </a:ext>
              </a:extLst>
            </p:cNvPr>
            <p:cNvSpPr/>
            <p:nvPr/>
          </p:nvSpPr>
          <p:spPr>
            <a:xfrm>
              <a:off x="8007200" y="3047450"/>
              <a:ext cx="20875" cy="28575"/>
            </a:xfrm>
            <a:custGeom>
              <a:avLst/>
              <a:gdLst/>
              <a:ahLst/>
              <a:cxnLst/>
              <a:rect l="l" t="t" r="r" b="b"/>
              <a:pathLst>
                <a:path w="835" h="1143" extrusionOk="0">
                  <a:moveTo>
                    <a:pt x="439" y="0"/>
                  </a:moveTo>
                  <a:lnTo>
                    <a:pt x="176" y="352"/>
                  </a:lnTo>
                  <a:cubicBezTo>
                    <a:pt x="176" y="395"/>
                    <a:pt x="132" y="395"/>
                    <a:pt x="132" y="439"/>
                  </a:cubicBezTo>
                  <a:cubicBezTo>
                    <a:pt x="44" y="571"/>
                    <a:pt x="0" y="747"/>
                    <a:pt x="0" y="966"/>
                  </a:cubicBezTo>
                  <a:lnTo>
                    <a:pt x="352" y="1142"/>
                  </a:lnTo>
                  <a:cubicBezTo>
                    <a:pt x="703" y="966"/>
                    <a:pt x="835" y="615"/>
                    <a:pt x="791" y="264"/>
                  </a:cubicBezTo>
                  <a:cubicBezTo>
                    <a:pt x="747" y="88"/>
                    <a:pt x="615" y="0"/>
                    <a:pt x="4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Google Shape;19;p2">
              <a:extLst>
                <a:ext uri="{FF2B5EF4-FFF2-40B4-BE49-F238E27FC236}">
                  <a16:creationId xmlns:a16="http://schemas.microsoft.com/office/drawing/2014/main" id="{758975D2-F365-4A8E-BAD0-ED94800394A0}"/>
                </a:ext>
              </a:extLst>
            </p:cNvPr>
            <p:cNvSpPr/>
            <p:nvPr/>
          </p:nvSpPr>
          <p:spPr>
            <a:xfrm>
              <a:off x="7390100" y="3305825"/>
              <a:ext cx="64800" cy="56375"/>
            </a:xfrm>
            <a:custGeom>
              <a:avLst/>
              <a:gdLst/>
              <a:ahLst/>
              <a:cxnLst/>
              <a:rect l="l" t="t" r="r" b="b"/>
              <a:pathLst>
                <a:path w="2592" h="2255" extrusionOk="0">
                  <a:moveTo>
                    <a:pt x="971" y="1"/>
                  </a:moveTo>
                  <a:cubicBezTo>
                    <a:pt x="759" y="1"/>
                    <a:pt x="560" y="69"/>
                    <a:pt x="396" y="206"/>
                  </a:cubicBezTo>
                  <a:cubicBezTo>
                    <a:pt x="132" y="470"/>
                    <a:pt x="0" y="821"/>
                    <a:pt x="44" y="1217"/>
                  </a:cubicBezTo>
                  <a:lnTo>
                    <a:pt x="220" y="1568"/>
                  </a:lnTo>
                  <a:lnTo>
                    <a:pt x="484" y="1831"/>
                  </a:lnTo>
                  <a:lnTo>
                    <a:pt x="703" y="1963"/>
                  </a:lnTo>
                  <a:lnTo>
                    <a:pt x="791" y="2007"/>
                  </a:lnTo>
                  <a:cubicBezTo>
                    <a:pt x="988" y="2176"/>
                    <a:pt x="1239" y="2255"/>
                    <a:pt x="1498" y="2255"/>
                  </a:cubicBezTo>
                  <a:cubicBezTo>
                    <a:pt x="1644" y="2255"/>
                    <a:pt x="1791" y="2230"/>
                    <a:pt x="1933" y="2183"/>
                  </a:cubicBezTo>
                  <a:cubicBezTo>
                    <a:pt x="2240" y="2051"/>
                    <a:pt x="2504" y="1788"/>
                    <a:pt x="2592" y="1436"/>
                  </a:cubicBezTo>
                  <a:lnTo>
                    <a:pt x="2460" y="733"/>
                  </a:lnTo>
                  <a:lnTo>
                    <a:pt x="2196" y="470"/>
                  </a:lnTo>
                  <a:lnTo>
                    <a:pt x="2240" y="382"/>
                  </a:lnTo>
                  <a:cubicBezTo>
                    <a:pt x="2067" y="174"/>
                    <a:pt x="1810" y="48"/>
                    <a:pt x="1559" y="48"/>
                  </a:cubicBezTo>
                  <a:cubicBezTo>
                    <a:pt x="1492" y="48"/>
                    <a:pt x="1426" y="56"/>
                    <a:pt x="1362" y="75"/>
                  </a:cubicBezTo>
                  <a:cubicBezTo>
                    <a:pt x="1230" y="25"/>
                    <a:pt x="1098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20;p2">
              <a:extLst>
                <a:ext uri="{FF2B5EF4-FFF2-40B4-BE49-F238E27FC236}">
                  <a16:creationId xmlns:a16="http://schemas.microsoft.com/office/drawing/2014/main" id="{1C24E5FC-4128-4B7C-9296-47B94BD1D586}"/>
                </a:ext>
              </a:extLst>
            </p:cNvPr>
            <p:cNvSpPr/>
            <p:nvPr/>
          </p:nvSpPr>
          <p:spPr>
            <a:xfrm>
              <a:off x="7984125" y="3463600"/>
              <a:ext cx="35175" cy="39700"/>
            </a:xfrm>
            <a:custGeom>
              <a:avLst/>
              <a:gdLst/>
              <a:ahLst/>
              <a:cxnLst/>
              <a:rect l="l" t="t" r="r" b="b"/>
              <a:pathLst>
                <a:path w="1407" h="1588" extrusionOk="0">
                  <a:moveTo>
                    <a:pt x="616" y="0"/>
                  </a:moveTo>
                  <a:lnTo>
                    <a:pt x="396" y="88"/>
                  </a:lnTo>
                  <a:lnTo>
                    <a:pt x="308" y="176"/>
                  </a:lnTo>
                  <a:lnTo>
                    <a:pt x="133" y="352"/>
                  </a:lnTo>
                  <a:lnTo>
                    <a:pt x="45" y="484"/>
                  </a:lnTo>
                  <a:cubicBezTo>
                    <a:pt x="1" y="659"/>
                    <a:pt x="1" y="879"/>
                    <a:pt x="45" y="1055"/>
                  </a:cubicBezTo>
                  <a:cubicBezTo>
                    <a:pt x="165" y="1376"/>
                    <a:pt x="470" y="1587"/>
                    <a:pt x="790" y="1587"/>
                  </a:cubicBezTo>
                  <a:cubicBezTo>
                    <a:pt x="820" y="1587"/>
                    <a:pt x="849" y="1585"/>
                    <a:pt x="879" y="1582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791"/>
                    <a:pt x="1406" y="571"/>
                    <a:pt x="1362" y="396"/>
                  </a:cubicBezTo>
                  <a:lnTo>
                    <a:pt x="1319" y="264"/>
                  </a:lnTo>
                  <a:lnTo>
                    <a:pt x="1143" y="132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21;p2">
              <a:extLst>
                <a:ext uri="{FF2B5EF4-FFF2-40B4-BE49-F238E27FC236}">
                  <a16:creationId xmlns:a16="http://schemas.microsoft.com/office/drawing/2014/main" id="{897E1B1B-A884-40FD-B750-F159C317BBE9}"/>
                </a:ext>
              </a:extLst>
            </p:cNvPr>
            <p:cNvSpPr/>
            <p:nvPr/>
          </p:nvSpPr>
          <p:spPr>
            <a:xfrm>
              <a:off x="6846575" y="3448175"/>
              <a:ext cx="37350" cy="41800"/>
            </a:xfrm>
            <a:custGeom>
              <a:avLst/>
              <a:gdLst/>
              <a:ahLst/>
              <a:cxnLst/>
              <a:rect l="l" t="t" r="r" b="b"/>
              <a:pathLst>
                <a:path w="1494" h="1672" extrusionOk="0">
                  <a:moveTo>
                    <a:pt x="688" y="1"/>
                  </a:moveTo>
                  <a:cubicBezTo>
                    <a:pt x="522" y="1"/>
                    <a:pt x="362" y="49"/>
                    <a:pt x="220" y="134"/>
                  </a:cubicBezTo>
                  <a:lnTo>
                    <a:pt x="88" y="310"/>
                  </a:lnTo>
                  <a:lnTo>
                    <a:pt x="0" y="705"/>
                  </a:lnTo>
                  <a:lnTo>
                    <a:pt x="0" y="925"/>
                  </a:lnTo>
                  <a:cubicBezTo>
                    <a:pt x="88" y="1320"/>
                    <a:pt x="396" y="1584"/>
                    <a:pt x="791" y="1672"/>
                  </a:cubicBezTo>
                  <a:lnTo>
                    <a:pt x="1010" y="1628"/>
                  </a:lnTo>
                  <a:lnTo>
                    <a:pt x="1230" y="1452"/>
                  </a:lnTo>
                  <a:lnTo>
                    <a:pt x="1362" y="1320"/>
                  </a:lnTo>
                  <a:cubicBezTo>
                    <a:pt x="1494" y="1101"/>
                    <a:pt x="1494" y="837"/>
                    <a:pt x="1406" y="574"/>
                  </a:cubicBezTo>
                  <a:cubicBezTo>
                    <a:pt x="1318" y="354"/>
                    <a:pt x="1186" y="178"/>
                    <a:pt x="966" y="47"/>
                  </a:cubicBezTo>
                  <a:cubicBezTo>
                    <a:pt x="873" y="15"/>
                    <a:pt x="780" y="1"/>
                    <a:pt x="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22;p2">
              <a:extLst>
                <a:ext uri="{FF2B5EF4-FFF2-40B4-BE49-F238E27FC236}">
                  <a16:creationId xmlns:a16="http://schemas.microsoft.com/office/drawing/2014/main" id="{1ADB7017-D8DA-4732-B389-BDB6CF082F61}"/>
                </a:ext>
              </a:extLst>
            </p:cNvPr>
            <p:cNvSpPr/>
            <p:nvPr/>
          </p:nvSpPr>
          <p:spPr>
            <a:xfrm>
              <a:off x="6965150" y="3794100"/>
              <a:ext cx="35175" cy="38475"/>
            </a:xfrm>
            <a:custGeom>
              <a:avLst/>
              <a:gdLst/>
              <a:ahLst/>
              <a:cxnLst/>
              <a:rect l="l" t="t" r="r" b="b"/>
              <a:pathLst>
                <a:path w="1407" h="1539" extrusionOk="0">
                  <a:moveTo>
                    <a:pt x="528" y="1"/>
                  </a:moveTo>
                  <a:lnTo>
                    <a:pt x="308" y="177"/>
                  </a:lnTo>
                  <a:lnTo>
                    <a:pt x="45" y="572"/>
                  </a:lnTo>
                  <a:cubicBezTo>
                    <a:pt x="1" y="704"/>
                    <a:pt x="1" y="835"/>
                    <a:pt x="1" y="967"/>
                  </a:cubicBezTo>
                  <a:lnTo>
                    <a:pt x="132" y="1231"/>
                  </a:lnTo>
                  <a:lnTo>
                    <a:pt x="484" y="1494"/>
                  </a:lnTo>
                  <a:cubicBezTo>
                    <a:pt x="616" y="1538"/>
                    <a:pt x="747" y="1538"/>
                    <a:pt x="879" y="1538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835"/>
                    <a:pt x="1406" y="704"/>
                    <a:pt x="1406" y="572"/>
                  </a:cubicBezTo>
                  <a:lnTo>
                    <a:pt x="1274" y="352"/>
                  </a:lnTo>
                  <a:lnTo>
                    <a:pt x="879" y="89"/>
                  </a:lnTo>
                  <a:cubicBezTo>
                    <a:pt x="747" y="1"/>
                    <a:pt x="616" y="1"/>
                    <a:pt x="5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23;p2">
              <a:extLst>
                <a:ext uri="{FF2B5EF4-FFF2-40B4-BE49-F238E27FC236}">
                  <a16:creationId xmlns:a16="http://schemas.microsoft.com/office/drawing/2014/main" id="{81C7FDDA-CD44-47B3-B90F-AD4A2FBDEA67}"/>
                </a:ext>
              </a:extLst>
            </p:cNvPr>
            <p:cNvSpPr/>
            <p:nvPr/>
          </p:nvSpPr>
          <p:spPr>
            <a:xfrm>
              <a:off x="7890800" y="3285725"/>
              <a:ext cx="36250" cy="39600"/>
            </a:xfrm>
            <a:custGeom>
              <a:avLst/>
              <a:gdLst/>
              <a:ahLst/>
              <a:cxnLst/>
              <a:rect l="l" t="t" r="r" b="b"/>
              <a:pathLst>
                <a:path w="1450" h="1584" extrusionOk="0">
                  <a:moveTo>
                    <a:pt x="616" y="0"/>
                  </a:moveTo>
                  <a:lnTo>
                    <a:pt x="396" y="88"/>
                  </a:lnTo>
                  <a:lnTo>
                    <a:pt x="220" y="264"/>
                  </a:lnTo>
                  <a:lnTo>
                    <a:pt x="45" y="615"/>
                  </a:lnTo>
                  <a:cubicBezTo>
                    <a:pt x="1" y="747"/>
                    <a:pt x="1" y="879"/>
                    <a:pt x="1" y="1010"/>
                  </a:cubicBezTo>
                  <a:lnTo>
                    <a:pt x="132" y="1230"/>
                  </a:lnTo>
                  <a:lnTo>
                    <a:pt x="572" y="1537"/>
                  </a:lnTo>
                  <a:cubicBezTo>
                    <a:pt x="649" y="1569"/>
                    <a:pt x="727" y="1583"/>
                    <a:pt x="805" y="1583"/>
                  </a:cubicBezTo>
                  <a:cubicBezTo>
                    <a:pt x="947" y="1583"/>
                    <a:pt x="1089" y="1535"/>
                    <a:pt x="1230" y="1450"/>
                  </a:cubicBezTo>
                  <a:lnTo>
                    <a:pt x="1318" y="1274"/>
                  </a:lnTo>
                  <a:lnTo>
                    <a:pt x="1450" y="923"/>
                  </a:lnTo>
                  <a:lnTo>
                    <a:pt x="1450" y="703"/>
                  </a:lnTo>
                  <a:lnTo>
                    <a:pt x="1318" y="352"/>
                  </a:lnTo>
                  <a:lnTo>
                    <a:pt x="1186" y="176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24;p2">
              <a:extLst>
                <a:ext uri="{FF2B5EF4-FFF2-40B4-BE49-F238E27FC236}">
                  <a16:creationId xmlns:a16="http://schemas.microsoft.com/office/drawing/2014/main" id="{DA9C1AC3-E3E2-464C-94F2-2D54AD2A95B6}"/>
                </a:ext>
              </a:extLst>
            </p:cNvPr>
            <p:cNvSpPr/>
            <p:nvPr/>
          </p:nvSpPr>
          <p:spPr>
            <a:xfrm>
              <a:off x="7266025" y="3169325"/>
              <a:ext cx="46125" cy="43425"/>
            </a:xfrm>
            <a:custGeom>
              <a:avLst/>
              <a:gdLst/>
              <a:ahLst/>
              <a:cxnLst/>
              <a:rect l="l" t="t" r="r" b="b"/>
              <a:pathLst>
                <a:path w="1845" h="1737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264" y="176"/>
                    <a:pt x="0" y="528"/>
                    <a:pt x="44" y="967"/>
                  </a:cubicBezTo>
                  <a:lnTo>
                    <a:pt x="220" y="1186"/>
                  </a:lnTo>
                  <a:lnTo>
                    <a:pt x="308" y="1274"/>
                  </a:lnTo>
                  <a:lnTo>
                    <a:pt x="308" y="1318"/>
                  </a:lnTo>
                  <a:cubicBezTo>
                    <a:pt x="416" y="1572"/>
                    <a:pt x="645" y="1736"/>
                    <a:pt x="895" y="1736"/>
                  </a:cubicBezTo>
                  <a:cubicBezTo>
                    <a:pt x="947" y="1736"/>
                    <a:pt x="1001" y="1729"/>
                    <a:pt x="1054" y="1713"/>
                  </a:cubicBezTo>
                  <a:lnTo>
                    <a:pt x="1186" y="1670"/>
                  </a:lnTo>
                  <a:lnTo>
                    <a:pt x="1406" y="1538"/>
                  </a:lnTo>
                  <a:cubicBezTo>
                    <a:pt x="1713" y="1318"/>
                    <a:pt x="1845" y="923"/>
                    <a:pt x="1713" y="615"/>
                  </a:cubicBezTo>
                  <a:cubicBezTo>
                    <a:pt x="1625" y="440"/>
                    <a:pt x="1537" y="264"/>
                    <a:pt x="1406" y="132"/>
                  </a:cubicBezTo>
                  <a:lnTo>
                    <a:pt x="1230" y="44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25;p2">
              <a:extLst>
                <a:ext uri="{FF2B5EF4-FFF2-40B4-BE49-F238E27FC236}">
                  <a16:creationId xmlns:a16="http://schemas.microsoft.com/office/drawing/2014/main" id="{C2626A9E-6379-40EF-8514-FA0AF5FF0D68}"/>
                </a:ext>
              </a:extLst>
            </p:cNvPr>
            <p:cNvSpPr/>
            <p:nvPr/>
          </p:nvSpPr>
          <p:spPr>
            <a:xfrm>
              <a:off x="7432925" y="3069400"/>
              <a:ext cx="40650" cy="42850"/>
            </a:xfrm>
            <a:custGeom>
              <a:avLst/>
              <a:gdLst/>
              <a:ahLst/>
              <a:cxnLst/>
              <a:rect l="l" t="t" r="r" b="b"/>
              <a:pathLst>
                <a:path w="1626" h="1714" extrusionOk="0">
                  <a:moveTo>
                    <a:pt x="923" y="1"/>
                  </a:moveTo>
                  <a:lnTo>
                    <a:pt x="703" y="45"/>
                  </a:lnTo>
                  <a:cubicBezTo>
                    <a:pt x="264" y="220"/>
                    <a:pt x="0" y="659"/>
                    <a:pt x="0" y="1143"/>
                  </a:cubicBezTo>
                  <a:lnTo>
                    <a:pt x="132" y="1406"/>
                  </a:lnTo>
                  <a:lnTo>
                    <a:pt x="440" y="1670"/>
                  </a:lnTo>
                  <a:lnTo>
                    <a:pt x="703" y="1714"/>
                  </a:lnTo>
                  <a:cubicBezTo>
                    <a:pt x="1054" y="1670"/>
                    <a:pt x="1362" y="1450"/>
                    <a:pt x="1494" y="1143"/>
                  </a:cubicBezTo>
                  <a:cubicBezTo>
                    <a:pt x="1625" y="835"/>
                    <a:pt x="1625" y="528"/>
                    <a:pt x="1450" y="264"/>
                  </a:cubicBezTo>
                  <a:lnTo>
                    <a:pt x="1274" y="132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26;p2">
              <a:extLst>
                <a:ext uri="{FF2B5EF4-FFF2-40B4-BE49-F238E27FC236}">
                  <a16:creationId xmlns:a16="http://schemas.microsoft.com/office/drawing/2014/main" id="{B91B130F-12D0-4B2D-96AD-0048797EF13D}"/>
                </a:ext>
              </a:extLst>
            </p:cNvPr>
            <p:cNvSpPr/>
            <p:nvPr/>
          </p:nvSpPr>
          <p:spPr>
            <a:xfrm>
              <a:off x="6999200" y="3093000"/>
              <a:ext cx="25275" cy="25850"/>
            </a:xfrm>
            <a:custGeom>
              <a:avLst/>
              <a:gdLst/>
              <a:ahLst/>
              <a:cxnLst/>
              <a:rect l="l" t="t" r="r" b="b"/>
              <a:pathLst>
                <a:path w="1011" h="1034" extrusionOk="0">
                  <a:moveTo>
                    <a:pt x="458" y="1"/>
                  </a:moveTo>
                  <a:cubicBezTo>
                    <a:pt x="411" y="1"/>
                    <a:pt x="361" y="8"/>
                    <a:pt x="308" y="23"/>
                  </a:cubicBezTo>
                  <a:lnTo>
                    <a:pt x="88" y="418"/>
                  </a:lnTo>
                  <a:cubicBezTo>
                    <a:pt x="44" y="506"/>
                    <a:pt x="0" y="638"/>
                    <a:pt x="44" y="770"/>
                  </a:cubicBezTo>
                  <a:lnTo>
                    <a:pt x="308" y="1033"/>
                  </a:lnTo>
                  <a:cubicBezTo>
                    <a:pt x="330" y="1011"/>
                    <a:pt x="341" y="1000"/>
                    <a:pt x="352" y="1000"/>
                  </a:cubicBezTo>
                  <a:cubicBezTo>
                    <a:pt x="363" y="1000"/>
                    <a:pt x="374" y="1011"/>
                    <a:pt x="396" y="1033"/>
                  </a:cubicBezTo>
                  <a:cubicBezTo>
                    <a:pt x="571" y="1033"/>
                    <a:pt x="747" y="1033"/>
                    <a:pt x="879" y="901"/>
                  </a:cubicBezTo>
                  <a:lnTo>
                    <a:pt x="1010" y="594"/>
                  </a:lnTo>
                  <a:cubicBezTo>
                    <a:pt x="967" y="550"/>
                    <a:pt x="967" y="506"/>
                    <a:pt x="967" y="462"/>
                  </a:cubicBezTo>
                  <a:cubicBezTo>
                    <a:pt x="857" y="171"/>
                    <a:pt x="688" y="1"/>
                    <a:pt x="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27;p2">
              <a:extLst>
                <a:ext uri="{FF2B5EF4-FFF2-40B4-BE49-F238E27FC236}">
                  <a16:creationId xmlns:a16="http://schemas.microsoft.com/office/drawing/2014/main" id="{4B5990AC-099D-46ED-A9CB-49084EDAC735}"/>
                </a:ext>
              </a:extLst>
            </p:cNvPr>
            <p:cNvSpPr/>
            <p:nvPr/>
          </p:nvSpPr>
          <p:spPr>
            <a:xfrm>
              <a:off x="7833700" y="3951525"/>
              <a:ext cx="62625" cy="76500"/>
            </a:xfrm>
            <a:custGeom>
              <a:avLst/>
              <a:gdLst/>
              <a:ahLst/>
              <a:cxnLst/>
              <a:rect l="l" t="t" r="r" b="b"/>
              <a:pathLst>
                <a:path w="2505" h="3060" extrusionOk="0">
                  <a:moveTo>
                    <a:pt x="1501" y="1"/>
                  </a:moveTo>
                  <a:cubicBezTo>
                    <a:pt x="1426" y="1"/>
                    <a:pt x="1350" y="10"/>
                    <a:pt x="1274" y="29"/>
                  </a:cubicBezTo>
                  <a:lnTo>
                    <a:pt x="879" y="336"/>
                  </a:lnTo>
                  <a:lnTo>
                    <a:pt x="835" y="468"/>
                  </a:lnTo>
                  <a:lnTo>
                    <a:pt x="791" y="468"/>
                  </a:lnTo>
                  <a:cubicBezTo>
                    <a:pt x="660" y="644"/>
                    <a:pt x="528" y="863"/>
                    <a:pt x="484" y="1083"/>
                  </a:cubicBezTo>
                  <a:lnTo>
                    <a:pt x="308" y="1258"/>
                  </a:lnTo>
                  <a:lnTo>
                    <a:pt x="132" y="1566"/>
                  </a:lnTo>
                  <a:lnTo>
                    <a:pt x="89" y="1698"/>
                  </a:lnTo>
                  <a:cubicBezTo>
                    <a:pt x="45" y="1873"/>
                    <a:pt x="1" y="2049"/>
                    <a:pt x="45" y="2225"/>
                  </a:cubicBezTo>
                  <a:lnTo>
                    <a:pt x="308" y="2708"/>
                  </a:lnTo>
                  <a:lnTo>
                    <a:pt x="660" y="2927"/>
                  </a:lnTo>
                  <a:lnTo>
                    <a:pt x="835" y="3015"/>
                  </a:lnTo>
                  <a:cubicBezTo>
                    <a:pt x="923" y="3045"/>
                    <a:pt x="1021" y="3059"/>
                    <a:pt x="1120" y="3059"/>
                  </a:cubicBezTo>
                  <a:cubicBezTo>
                    <a:pt x="1318" y="3059"/>
                    <a:pt x="1523" y="3001"/>
                    <a:pt x="1670" y="2884"/>
                  </a:cubicBezTo>
                  <a:lnTo>
                    <a:pt x="1977" y="2532"/>
                  </a:lnTo>
                  <a:lnTo>
                    <a:pt x="2065" y="2225"/>
                  </a:lnTo>
                  <a:lnTo>
                    <a:pt x="2065" y="2049"/>
                  </a:lnTo>
                  <a:lnTo>
                    <a:pt x="2372" y="1742"/>
                  </a:lnTo>
                  <a:lnTo>
                    <a:pt x="2504" y="1346"/>
                  </a:lnTo>
                  <a:lnTo>
                    <a:pt x="2460" y="775"/>
                  </a:lnTo>
                  <a:cubicBezTo>
                    <a:pt x="2385" y="324"/>
                    <a:pt x="1955" y="1"/>
                    <a:pt x="1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28;p2">
              <a:extLst>
                <a:ext uri="{FF2B5EF4-FFF2-40B4-BE49-F238E27FC236}">
                  <a16:creationId xmlns:a16="http://schemas.microsoft.com/office/drawing/2014/main" id="{9C4FB570-4FED-410E-A477-6B552881ADDC}"/>
                </a:ext>
              </a:extLst>
            </p:cNvPr>
            <p:cNvSpPr/>
            <p:nvPr/>
          </p:nvSpPr>
          <p:spPr>
            <a:xfrm>
              <a:off x="7645950" y="4255675"/>
              <a:ext cx="34050" cy="40925"/>
            </a:xfrm>
            <a:custGeom>
              <a:avLst/>
              <a:gdLst/>
              <a:ahLst/>
              <a:cxnLst/>
              <a:rect l="l" t="t" r="r" b="b"/>
              <a:pathLst>
                <a:path w="1362" h="1637" extrusionOk="0">
                  <a:moveTo>
                    <a:pt x="706" y="1"/>
                  </a:moveTo>
                  <a:cubicBezTo>
                    <a:pt x="504" y="1"/>
                    <a:pt x="313" y="111"/>
                    <a:pt x="176" y="249"/>
                  </a:cubicBezTo>
                  <a:cubicBezTo>
                    <a:pt x="0" y="512"/>
                    <a:pt x="0" y="819"/>
                    <a:pt x="88" y="1127"/>
                  </a:cubicBezTo>
                  <a:cubicBezTo>
                    <a:pt x="176" y="1347"/>
                    <a:pt x="308" y="1522"/>
                    <a:pt x="527" y="1610"/>
                  </a:cubicBezTo>
                  <a:cubicBezTo>
                    <a:pt x="591" y="1626"/>
                    <a:pt x="662" y="1636"/>
                    <a:pt x="733" y="1636"/>
                  </a:cubicBezTo>
                  <a:cubicBezTo>
                    <a:pt x="858" y="1636"/>
                    <a:pt x="987" y="1606"/>
                    <a:pt x="1098" y="1522"/>
                  </a:cubicBezTo>
                  <a:lnTo>
                    <a:pt x="1186" y="1390"/>
                  </a:lnTo>
                  <a:lnTo>
                    <a:pt x="1274" y="1171"/>
                  </a:lnTo>
                  <a:lnTo>
                    <a:pt x="1230" y="1171"/>
                  </a:lnTo>
                  <a:lnTo>
                    <a:pt x="1362" y="951"/>
                  </a:lnTo>
                  <a:lnTo>
                    <a:pt x="1362" y="644"/>
                  </a:lnTo>
                  <a:lnTo>
                    <a:pt x="1318" y="424"/>
                  </a:lnTo>
                  <a:lnTo>
                    <a:pt x="1230" y="292"/>
                  </a:lnTo>
                  <a:lnTo>
                    <a:pt x="1010" y="117"/>
                  </a:lnTo>
                  <a:lnTo>
                    <a:pt x="879" y="29"/>
                  </a:lnTo>
                  <a:cubicBezTo>
                    <a:pt x="821" y="10"/>
                    <a:pt x="763" y="1"/>
                    <a:pt x="7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9;p2">
              <a:extLst>
                <a:ext uri="{FF2B5EF4-FFF2-40B4-BE49-F238E27FC236}">
                  <a16:creationId xmlns:a16="http://schemas.microsoft.com/office/drawing/2014/main" id="{069D8D5A-6B03-418F-B4CB-37FEA946A6CF}"/>
                </a:ext>
              </a:extLst>
            </p:cNvPr>
            <p:cNvSpPr/>
            <p:nvPr/>
          </p:nvSpPr>
          <p:spPr>
            <a:xfrm>
              <a:off x="7336300" y="4122425"/>
              <a:ext cx="62600" cy="65900"/>
            </a:xfrm>
            <a:custGeom>
              <a:avLst/>
              <a:gdLst/>
              <a:ahLst/>
              <a:cxnLst/>
              <a:rect l="l" t="t" r="r" b="b"/>
              <a:pathLst>
                <a:path w="2504" h="2636" extrusionOk="0">
                  <a:moveTo>
                    <a:pt x="1142" y="0"/>
                  </a:moveTo>
                  <a:cubicBezTo>
                    <a:pt x="396" y="264"/>
                    <a:pt x="0" y="1099"/>
                    <a:pt x="220" y="1889"/>
                  </a:cubicBezTo>
                  <a:cubicBezTo>
                    <a:pt x="308" y="2065"/>
                    <a:pt x="439" y="2284"/>
                    <a:pt x="571" y="2416"/>
                  </a:cubicBezTo>
                  <a:lnTo>
                    <a:pt x="879" y="2592"/>
                  </a:lnTo>
                  <a:lnTo>
                    <a:pt x="1142" y="2636"/>
                  </a:lnTo>
                  <a:lnTo>
                    <a:pt x="1450" y="2636"/>
                  </a:lnTo>
                  <a:lnTo>
                    <a:pt x="2021" y="2416"/>
                  </a:lnTo>
                  <a:lnTo>
                    <a:pt x="2372" y="2065"/>
                  </a:lnTo>
                  <a:lnTo>
                    <a:pt x="2504" y="1713"/>
                  </a:lnTo>
                  <a:lnTo>
                    <a:pt x="2504" y="1230"/>
                  </a:lnTo>
                  <a:lnTo>
                    <a:pt x="2284" y="528"/>
                  </a:lnTo>
                  <a:lnTo>
                    <a:pt x="1933" y="132"/>
                  </a:lnTo>
                  <a:lnTo>
                    <a:pt x="16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30;p2">
              <a:extLst>
                <a:ext uri="{FF2B5EF4-FFF2-40B4-BE49-F238E27FC236}">
                  <a16:creationId xmlns:a16="http://schemas.microsoft.com/office/drawing/2014/main" id="{E4BCC6AF-214C-44DB-9ACB-B9A6916D6044}"/>
                </a:ext>
              </a:extLst>
            </p:cNvPr>
            <p:cNvSpPr/>
            <p:nvPr/>
          </p:nvSpPr>
          <p:spPr>
            <a:xfrm>
              <a:off x="7710725" y="3983650"/>
              <a:ext cx="62600" cy="63025"/>
            </a:xfrm>
            <a:custGeom>
              <a:avLst/>
              <a:gdLst/>
              <a:ahLst/>
              <a:cxnLst/>
              <a:rect l="l" t="t" r="r" b="b"/>
              <a:pathLst>
                <a:path w="2504" h="2521" extrusionOk="0">
                  <a:moveTo>
                    <a:pt x="1210" y="1"/>
                  </a:moveTo>
                  <a:cubicBezTo>
                    <a:pt x="900" y="1"/>
                    <a:pt x="594" y="99"/>
                    <a:pt x="352" y="281"/>
                  </a:cubicBezTo>
                  <a:lnTo>
                    <a:pt x="132" y="632"/>
                  </a:lnTo>
                  <a:lnTo>
                    <a:pt x="0" y="940"/>
                  </a:lnTo>
                  <a:lnTo>
                    <a:pt x="44" y="1511"/>
                  </a:lnTo>
                  <a:cubicBezTo>
                    <a:pt x="220" y="2082"/>
                    <a:pt x="791" y="2521"/>
                    <a:pt x="1406" y="2521"/>
                  </a:cubicBezTo>
                  <a:lnTo>
                    <a:pt x="1494" y="2521"/>
                  </a:lnTo>
                  <a:lnTo>
                    <a:pt x="1889" y="2389"/>
                  </a:lnTo>
                  <a:lnTo>
                    <a:pt x="2153" y="2213"/>
                  </a:lnTo>
                  <a:lnTo>
                    <a:pt x="2416" y="1862"/>
                  </a:lnTo>
                  <a:cubicBezTo>
                    <a:pt x="2504" y="1555"/>
                    <a:pt x="2504" y="1247"/>
                    <a:pt x="2416" y="896"/>
                  </a:cubicBezTo>
                  <a:cubicBezTo>
                    <a:pt x="2284" y="544"/>
                    <a:pt x="1977" y="237"/>
                    <a:pt x="1626" y="61"/>
                  </a:cubicBezTo>
                  <a:cubicBezTo>
                    <a:pt x="1490" y="20"/>
                    <a:pt x="1349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31;p2">
              <a:extLst>
                <a:ext uri="{FF2B5EF4-FFF2-40B4-BE49-F238E27FC236}">
                  <a16:creationId xmlns:a16="http://schemas.microsoft.com/office/drawing/2014/main" id="{C1A17320-C80D-4114-B005-DC8BE2F3FC76}"/>
                </a:ext>
              </a:extLst>
            </p:cNvPr>
            <p:cNvSpPr/>
            <p:nvPr/>
          </p:nvSpPr>
          <p:spPr>
            <a:xfrm>
              <a:off x="8402500" y="3974200"/>
              <a:ext cx="32950" cy="40650"/>
            </a:xfrm>
            <a:custGeom>
              <a:avLst/>
              <a:gdLst/>
              <a:ahLst/>
              <a:cxnLst/>
              <a:rect l="l" t="t" r="r" b="b"/>
              <a:pathLst>
                <a:path w="1318" h="1626" extrusionOk="0">
                  <a:moveTo>
                    <a:pt x="527" y="0"/>
                  </a:moveTo>
                  <a:lnTo>
                    <a:pt x="176" y="88"/>
                  </a:lnTo>
                  <a:cubicBezTo>
                    <a:pt x="0" y="351"/>
                    <a:pt x="0" y="659"/>
                    <a:pt x="176" y="922"/>
                  </a:cubicBezTo>
                  <a:cubicBezTo>
                    <a:pt x="220" y="1054"/>
                    <a:pt x="264" y="1186"/>
                    <a:pt x="264" y="1318"/>
                  </a:cubicBezTo>
                  <a:lnTo>
                    <a:pt x="615" y="1625"/>
                  </a:lnTo>
                  <a:lnTo>
                    <a:pt x="1274" y="1362"/>
                  </a:lnTo>
                  <a:lnTo>
                    <a:pt x="1318" y="878"/>
                  </a:lnTo>
                  <a:cubicBezTo>
                    <a:pt x="1186" y="747"/>
                    <a:pt x="1054" y="615"/>
                    <a:pt x="966" y="483"/>
                  </a:cubicBezTo>
                  <a:cubicBezTo>
                    <a:pt x="835" y="264"/>
                    <a:pt x="703" y="88"/>
                    <a:pt x="5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32;p2">
              <a:extLst>
                <a:ext uri="{FF2B5EF4-FFF2-40B4-BE49-F238E27FC236}">
                  <a16:creationId xmlns:a16="http://schemas.microsoft.com/office/drawing/2014/main" id="{6962682A-7578-4E8E-A2BA-33E1B37906D4}"/>
                </a:ext>
              </a:extLst>
            </p:cNvPr>
            <p:cNvSpPr/>
            <p:nvPr/>
          </p:nvSpPr>
          <p:spPr>
            <a:xfrm>
              <a:off x="6748850" y="4110350"/>
              <a:ext cx="8800" cy="20875"/>
            </a:xfrm>
            <a:custGeom>
              <a:avLst/>
              <a:gdLst/>
              <a:ahLst/>
              <a:cxnLst/>
              <a:rect l="l" t="t" r="r" b="b"/>
              <a:pathLst>
                <a:path w="352" h="835" extrusionOk="0">
                  <a:moveTo>
                    <a:pt x="0" y="0"/>
                  </a:moveTo>
                  <a:lnTo>
                    <a:pt x="88" y="835"/>
                  </a:lnTo>
                  <a:lnTo>
                    <a:pt x="308" y="527"/>
                  </a:lnTo>
                  <a:cubicBezTo>
                    <a:pt x="352" y="440"/>
                    <a:pt x="352" y="352"/>
                    <a:pt x="352" y="2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33;p2">
              <a:extLst>
                <a:ext uri="{FF2B5EF4-FFF2-40B4-BE49-F238E27FC236}">
                  <a16:creationId xmlns:a16="http://schemas.microsoft.com/office/drawing/2014/main" id="{FAA2E1A4-96D0-4706-BC9D-8695AF090993}"/>
                </a:ext>
              </a:extLst>
            </p:cNvPr>
            <p:cNvSpPr/>
            <p:nvPr/>
          </p:nvSpPr>
          <p:spPr>
            <a:xfrm>
              <a:off x="7533950" y="3731525"/>
              <a:ext cx="51625" cy="53875"/>
            </a:xfrm>
            <a:custGeom>
              <a:avLst/>
              <a:gdLst/>
              <a:ahLst/>
              <a:cxnLst/>
              <a:rect l="l" t="t" r="r" b="b"/>
              <a:pathLst>
                <a:path w="2065" h="2155" extrusionOk="0">
                  <a:moveTo>
                    <a:pt x="791" y="0"/>
                  </a:moveTo>
                  <a:lnTo>
                    <a:pt x="615" y="44"/>
                  </a:lnTo>
                  <a:lnTo>
                    <a:pt x="264" y="352"/>
                  </a:lnTo>
                  <a:lnTo>
                    <a:pt x="88" y="791"/>
                  </a:lnTo>
                  <a:cubicBezTo>
                    <a:pt x="0" y="967"/>
                    <a:pt x="0" y="1142"/>
                    <a:pt x="0" y="1318"/>
                  </a:cubicBezTo>
                  <a:lnTo>
                    <a:pt x="264" y="1801"/>
                  </a:lnTo>
                  <a:lnTo>
                    <a:pt x="615" y="2021"/>
                  </a:lnTo>
                  <a:lnTo>
                    <a:pt x="791" y="2109"/>
                  </a:lnTo>
                  <a:cubicBezTo>
                    <a:pt x="900" y="2140"/>
                    <a:pt x="1009" y="2154"/>
                    <a:pt x="1115" y="2154"/>
                  </a:cubicBezTo>
                  <a:cubicBezTo>
                    <a:pt x="1310" y="2154"/>
                    <a:pt x="1499" y="2106"/>
                    <a:pt x="1669" y="2021"/>
                  </a:cubicBezTo>
                  <a:lnTo>
                    <a:pt x="1933" y="1669"/>
                  </a:lnTo>
                  <a:lnTo>
                    <a:pt x="2064" y="1318"/>
                  </a:lnTo>
                  <a:lnTo>
                    <a:pt x="2064" y="879"/>
                  </a:lnTo>
                  <a:lnTo>
                    <a:pt x="1933" y="527"/>
                  </a:lnTo>
                  <a:lnTo>
                    <a:pt x="1581" y="132"/>
                  </a:lnTo>
                  <a:lnTo>
                    <a:pt x="12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34;p2">
              <a:extLst>
                <a:ext uri="{FF2B5EF4-FFF2-40B4-BE49-F238E27FC236}">
                  <a16:creationId xmlns:a16="http://schemas.microsoft.com/office/drawing/2014/main" id="{F4E8C2D3-2F4F-4280-8A57-A90BD826978D}"/>
                </a:ext>
              </a:extLst>
            </p:cNvPr>
            <p:cNvSpPr/>
            <p:nvPr/>
          </p:nvSpPr>
          <p:spPr>
            <a:xfrm>
              <a:off x="7698650" y="3630500"/>
              <a:ext cx="54925" cy="59325"/>
            </a:xfrm>
            <a:custGeom>
              <a:avLst/>
              <a:gdLst/>
              <a:ahLst/>
              <a:cxnLst/>
              <a:rect l="l" t="t" r="r" b="b"/>
              <a:pathLst>
                <a:path w="2197" h="2373" extrusionOk="0">
                  <a:moveTo>
                    <a:pt x="967" y="1"/>
                  </a:moveTo>
                  <a:lnTo>
                    <a:pt x="615" y="88"/>
                  </a:lnTo>
                  <a:lnTo>
                    <a:pt x="396" y="264"/>
                  </a:lnTo>
                  <a:lnTo>
                    <a:pt x="176" y="528"/>
                  </a:lnTo>
                  <a:cubicBezTo>
                    <a:pt x="0" y="835"/>
                    <a:pt x="0" y="1186"/>
                    <a:pt x="132" y="1494"/>
                  </a:cubicBezTo>
                  <a:cubicBezTo>
                    <a:pt x="264" y="1889"/>
                    <a:pt x="571" y="2197"/>
                    <a:pt x="923" y="2372"/>
                  </a:cubicBezTo>
                  <a:lnTo>
                    <a:pt x="1362" y="2372"/>
                  </a:lnTo>
                  <a:lnTo>
                    <a:pt x="1713" y="2241"/>
                  </a:lnTo>
                  <a:lnTo>
                    <a:pt x="2021" y="1933"/>
                  </a:lnTo>
                  <a:cubicBezTo>
                    <a:pt x="2196" y="1582"/>
                    <a:pt x="2196" y="1186"/>
                    <a:pt x="2109" y="835"/>
                  </a:cubicBezTo>
                  <a:cubicBezTo>
                    <a:pt x="1933" y="308"/>
                    <a:pt x="1494" y="1"/>
                    <a:pt x="9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35;p2">
              <a:extLst>
                <a:ext uri="{FF2B5EF4-FFF2-40B4-BE49-F238E27FC236}">
                  <a16:creationId xmlns:a16="http://schemas.microsoft.com/office/drawing/2014/main" id="{80D857B2-4D30-4928-9350-1F0C3B58CF68}"/>
                </a:ext>
              </a:extLst>
            </p:cNvPr>
            <p:cNvSpPr/>
            <p:nvPr/>
          </p:nvSpPr>
          <p:spPr>
            <a:xfrm>
              <a:off x="8115900" y="3550350"/>
              <a:ext cx="24175" cy="31600"/>
            </a:xfrm>
            <a:custGeom>
              <a:avLst/>
              <a:gdLst/>
              <a:ahLst/>
              <a:cxnLst/>
              <a:rect l="l" t="t" r="r" b="b"/>
              <a:pathLst>
                <a:path w="967" h="1264" extrusionOk="0">
                  <a:moveTo>
                    <a:pt x="615" y="0"/>
                  </a:moveTo>
                  <a:cubicBezTo>
                    <a:pt x="440" y="0"/>
                    <a:pt x="264" y="132"/>
                    <a:pt x="176" y="308"/>
                  </a:cubicBezTo>
                  <a:cubicBezTo>
                    <a:pt x="1" y="615"/>
                    <a:pt x="88" y="1010"/>
                    <a:pt x="396" y="1230"/>
                  </a:cubicBezTo>
                  <a:cubicBezTo>
                    <a:pt x="440" y="1252"/>
                    <a:pt x="495" y="1263"/>
                    <a:pt x="550" y="1263"/>
                  </a:cubicBezTo>
                  <a:cubicBezTo>
                    <a:pt x="604" y="1263"/>
                    <a:pt x="659" y="1252"/>
                    <a:pt x="703" y="1230"/>
                  </a:cubicBezTo>
                  <a:lnTo>
                    <a:pt x="835" y="791"/>
                  </a:lnTo>
                  <a:cubicBezTo>
                    <a:pt x="923" y="615"/>
                    <a:pt x="967" y="440"/>
                    <a:pt x="923" y="264"/>
                  </a:cubicBezTo>
                  <a:cubicBezTo>
                    <a:pt x="879" y="220"/>
                    <a:pt x="879" y="176"/>
                    <a:pt x="835" y="132"/>
                  </a:cubicBezTo>
                  <a:lnTo>
                    <a:pt x="6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36;p2">
              <a:extLst>
                <a:ext uri="{FF2B5EF4-FFF2-40B4-BE49-F238E27FC236}">
                  <a16:creationId xmlns:a16="http://schemas.microsoft.com/office/drawing/2014/main" id="{CAD448F6-148E-44F9-B162-227DA8B79138}"/>
                </a:ext>
              </a:extLst>
            </p:cNvPr>
            <p:cNvSpPr/>
            <p:nvPr/>
          </p:nvSpPr>
          <p:spPr>
            <a:xfrm>
              <a:off x="8087350" y="3708250"/>
              <a:ext cx="36250" cy="41150"/>
            </a:xfrm>
            <a:custGeom>
              <a:avLst/>
              <a:gdLst/>
              <a:ahLst/>
              <a:cxnLst/>
              <a:rect l="l" t="t" r="r" b="b"/>
              <a:pathLst>
                <a:path w="1450" h="1646" extrusionOk="0">
                  <a:moveTo>
                    <a:pt x="735" y="1"/>
                  </a:moveTo>
                  <a:cubicBezTo>
                    <a:pt x="516" y="1"/>
                    <a:pt x="329" y="125"/>
                    <a:pt x="176" y="316"/>
                  </a:cubicBezTo>
                  <a:cubicBezTo>
                    <a:pt x="44" y="536"/>
                    <a:pt x="1" y="800"/>
                    <a:pt x="88" y="1107"/>
                  </a:cubicBezTo>
                  <a:cubicBezTo>
                    <a:pt x="132" y="1371"/>
                    <a:pt x="352" y="1546"/>
                    <a:pt x="615" y="1634"/>
                  </a:cubicBezTo>
                  <a:cubicBezTo>
                    <a:pt x="659" y="1641"/>
                    <a:pt x="703" y="1645"/>
                    <a:pt x="747" y="1645"/>
                  </a:cubicBezTo>
                  <a:cubicBezTo>
                    <a:pt x="964" y="1645"/>
                    <a:pt x="1172" y="1554"/>
                    <a:pt x="1318" y="1371"/>
                  </a:cubicBezTo>
                  <a:lnTo>
                    <a:pt x="1406" y="1239"/>
                  </a:lnTo>
                  <a:lnTo>
                    <a:pt x="1450" y="931"/>
                  </a:lnTo>
                  <a:lnTo>
                    <a:pt x="1450" y="756"/>
                  </a:lnTo>
                  <a:lnTo>
                    <a:pt x="1318" y="404"/>
                  </a:lnTo>
                  <a:lnTo>
                    <a:pt x="1230" y="273"/>
                  </a:lnTo>
                  <a:lnTo>
                    <a:pt x="1011" y="97"/>
                  </a:lnTo>
                  <a:lnTo>
                    <a:pt x="835" y="9"/>
                  </a:lnTo>
                  <a:cubicBezTo>
                    <a:pt x="801" y="3"/>
                    <a:pt x="768" y="1"/>
                    <a:pt x="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37;p2">
              <a:extLst>
                <a:ext uri="{FF2B5EF4-FFF2-40B4-BE49-F238E27FC236}">
                  <a16:creationId xmlns:a16="http://schemas.microsoft.com/office/drawing/2014/main" id="{9D2228DB-59F0-426E-BF06-B0EBEC59C131}"/>
                </a:ext>
              </a:extLst>
            </p:cNvPr>
            <p:cNvSpPr/>
            <p:nvPr/>
          </p:nvSpPr>
          <p:spPr>
            <a:xfrm>
              <a:off x="7976450" y="4524300"/>
              <a:ext cx="23075" cy="25725"/>
            </a:xfrm>
            <a:custGeom>
              <a:avLst/>
              <a:gdLst/>
              <a:ahLst/>
              <a:cxnLst/>
              <a:rect l="l" t="t" r="r" b="b"/>
              <a:pathLst>
                <a:path w="923" h="1029" extrusionOk="0">
                  <a:moveTo>
                    <a:pt x="264" y="1"/>
                  </a:moveTo>
                  <a:lnTo>
                    <a:pt x="0" y="484"/>
                  </a:lnTo>
                  <a:lnTo>
                    <a:pt x="44" y="572"/>
                  </a:lnTo>
                  <a:cubicBezTo>
                    <a:pt x="44" y="616"/>
                    <a:pt x="44" y="660"/>
                    <a:pt x="88" y="704"/>
                  </a:cubicBezTo>
                  <a:cubicBezTo>
                    <a:pt x="132" y="835"/>
                    <a:pt x="220" y="967"/>
                    <a:pt x="352" y="1011"/>
                  </a:cubicBezTo>
                  <a:cubicBezTo>
                    <a:pt x="387" y="1023"/>
                    <a:pt x="426" y="1028"/>
                    <a:pt x="465" y="1028"/>
                  </a:cubicBezTo>
                  <a:cubicBezTo>
                    <a:pt x="571" y="1028"/>
                    <a:pt x="683" y="987"/>
                    <a:pt x="747" y="923"/>
                  </a:cubicBezTo>
                  <a:lnTo>
                    <a:pt x="835" y="791"/>
                  </a:lnTo>
                  <a:cubicBezTo>
                    <a:pt x="879" y="660"/>
                    <a:pt x="923" y="528"/>
                    <a:pt x="879" y="396"/>
                  </a:cubicBezTo>
                  <a:cubicBezTo>
                    <a:pt x="747" y="89"/>
                    <a:pt x="396" y="45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38;p2">
              <a:extLst>
                <a:ext uri="{FF2B5EF4-FFF2-40B4-BE49-F238E27FC236}">
                  <a16:creationId xmlns:a16="http://schemas.microsoft.com/office/drawing/2014/main" id="{F3DF743D-F633-4264-823C-4E3CCB39BC81}"/>
                </a:ext>
              </a:extLst>
            </p:cNvPr>
            <p:cNvSpPr/>
            <p:nvPr/>
          </p:nvSpPr>
          <p:spPr>
            <a:xfrm>
              <a:off x="7600925" y="3449200"/>
              <a:ext cx="62600" cy="60550"/>
            </a:xfrm>
            <a:custGeom>
              <a:avLst/>
              <a:gdLst/>
              <a:ahLst/>
              <a:cxnLst/>
              <a:rect l="l" t="t" r="r" b="b"/>
              <a:pathLst>
                <a:path w="2504" h="2422" extrusionOk="0">
                  <a:moveTo>
                    <a:pt x="1169" y="1"/>
                  </a:moveTo>
                  <a:cubicBezTo>
                    <a:pt x="722" y="1"/>
                    <a:pt x="295" y="257"/>
                    <a:pt x="132" y="664"/>
                  </a:cubicBezTo>
                  <a:lnTo>
                    <a:pt x="0" y="1016"/>
                  </a:lnTo>
                  <a:lnTo>
                    <a:pt x="0" y="1279"/>
                  </a:lnTo>
                  <a:lnTo>
                    <a:pt x="132" y="1631"/>
                  </a:lnTo>
                  <a:cubicBezTo>
                    <a:pt x="352" y="2026"/>
                    <a:pt x="747" y="2333"/>
                    <a:pt x="1230" y="2421"/>
                  </a:cubicBezTo>
                  <a:lnTo>
                    <a:pt x="1581" y="2421"/>
                  </a:lnTo>
                  <a:lnTo>
                    <a:pt x="1845" y="2333"/>
                  </a:lnTo>
                  <a:lnTo>
                    <a:pt x="2152" y="2158"/>
                  </a:lnTo>
                  <a:cubicBezTo>
                    <a:pt x="2416" y="1806"/>
                    <a:pt x="2504" y="1323"/>
                    <a:pt x="2372" y="884"/>
                  </a:cubicBezTo>
                  <a:cubicBezTo>
                    <a:pt x="2196" y="401"/>
                    <a:pt x="1801" y="49"/>
                    <a:pt x="1274" y="6"/>
                  </a:cubicBezTo>
                  <a:cubicBezTo>
                    <a:pt x="1239" y="2"/>
                    <a:pt x="1204" y="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9;p2">
              <a:extLst>
                <a:ext uri="{FF2B5EF4-FFF2-40B4-BE49-F238E27FC236}">
                  <a16:creationId xmlns:a16="http://schemas.microsoft.com/office/drawing/2014/main" id="{CF4300B4-4204-4737-AF44-92A35BA90EE3}"/>
                </a:ext>
              </a:extLst>
            </p:cNvPr>
            <p:cNvSpPr/>
            <p:nvPr/>
          </p:nvSpPr>
          <p:spPr>
            <a:xfrm>
              <a:off x="7033225" y="4108150"/>
              <a:ext cx="42850" cy="43675"/>
            </a:xfrm>
            <a:custGeom>
              <a:avLst/>
              <a:gdLst/>
              <a:ahLst/>
              <a:cxnLst/>
              <a:rect l="l" t="t" r="r" b="b"/>
              <a:pathLst>
                <a:path w="1714" h="1747" extrusionOk="0">
                  <a:moveTo>
                    <a:pt x="835" y="0"/>
                  </a:moveTo>
                  <a:cubicBezTo>
                    <a:pt x="616" y="44"/>
                    <a:pt x="440" y="176"/>
                    <a:pt x="308" y="352"/>
                  </a:cubicBezTo>
                  <a:lnTo>
                    <a:pt x="220" y="440"/>
                  </a:lnTo>
                  <a:lnTo>
                    <a:pt x="45" y="747"/>
                  </a:lnTo>
                  <a:lnTo>
                    <a:pt x="1" y="1011"/>
                  </a:lnTo>
                  <a:cubicBezTo>
                    <a:pt x="1" y="1055"/>
                    <a:pt x="45" y="1099"/>
                    <a:pt x="45" y="1142"/>
                  </a:cubicBezTo>
                  <a:cubicBezTo>
                    <a:pt x="133" y="1406"/>
                    <a:pt x="264" y="1582"/>
                    <a:pt x="484" y="1670"/>
                  </a:cubicBezTo>
                  <a:cubicBezTo>
                    <a:pt x="605" y="1721"/>
                    <a:pt x="733" y="1746"/>
                    <a:pt x="863" y="1746"/>
                  </a:cubicBezTo>
                  <a:cubicBezTo>
                    <a:pt x="1062" y="1746"/>
                    <a:pt x="1264" y="1688"/>
                    <a:pt x="1450" y="1582"/>
                  </a:cubicBezTo>
                  <a:lnTo>
                    <a:pt x="1582" y="1406"/>
                  </a:lnTo>
                  <a:lnTo>
                    <a:pt x="1714" y="1055"/>
                  </a:lnTo>
                  <a:lnTo>
                    <a:pt x="1714" y="791"/>
                  </a:lnTo>
                  <a:lnTo>
                    <a:pt x="1714" y="747"/>
                  </a:lnTo>
                  <a:cubicBezTo>
                    <a:pt x="1670" y="440"/>
                    <a:pt x="1450" y="220"/>
                    <a:pt x="1231" y="44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40;p2">
              <a:extLst>
                <a:ext uri="{FF2B5EF4-FFF2-40B4-BE49-F238E27FC236}">
                  <a16:creationId xmlns:a16="http://schemas.microsoft.com/office/drawing/2014/main" id="{1DC3B2F0-C9DB-47D4-B311-42EF164F2933}"/>
                </a:ext>
              </a:extLst>
            </p:cNvPr>
            <p:cNvSpPr/>
            <p:nvPr/>
          </p:nvSpPr>
          <p:spPr>
            <a:xfrm>
              <a:off x="7384600" y="3745800"/>
              <a:ext cx="50550" cy="56500"/>
            </a:xfrm>
            <a:custGeom>
              <a:avLst/>
              <a:gdLst/>
              <a:ahLst/>
              <a:cxnLst/>
              <a:rect l="l" t="t" r="r" b="b"/>
              <a:pathLst>
                <a:path w="2022" h="2260" extrusionOk="0">
                  <a:moveTo>
                    <a:pt x="791" y="0"/>
                  </a:moveTo>
                  <a:lnTo>
                    <a:pt x="484" y="132"/>
                  </a:lnTo>
                  <a:lnTo>
                    <a:pt x="133" y="527"/>
                  </a:lnTo>
                  <a:lnTo>
                    <a:pt x="1" y="923"/>
                  </a:lnTo>
                  <a:lnTo>
                    <a:pt x="45" y="1450"/>
                  </a:lnTo>
                  <a:cubicBezTo>
                    <a:pt x="285" y="2137"/>
                    <a:pt x="740" y="2260"/>
                    <a:pt x="1011" y="2260"/>
                  </a:cubicBezTo>
                  <a:cubicBezTo>
                    <a:pt x="1087" y="2260"/>
                    <a:pt x="1148" y="2250"/>
                    <a:pt x="1187" y="2240"/>
                  </a:cubicBezTo>
                  <a:lnTo>
                    <a:pt x="1582" y="1933"/>
                  </a:lnTo>
                  <a:lnTo>
                    <a:pt x="1845" y="1494"/>
                  </a:lnTo>
                  <a:cubicBezTo>
                    <a:pt x="1977" y="1274"/>
                    <a:pt x="2021" y="1054"/>
                    <a:pt x="1977" y="791"/>
                  </a:cubicBezTo>
                  <a:lnTo>
                    <a:pt x="1714" y="308"/>
                  </a:lnTo>
                  <a:lnTo>
                    <a:pt x="1362" y="44"/>
                  </a:lnTo>
                  <a:lnTo>
                    <a:pt x="7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41;p2">
              <a:extLst>
                <a:ext uri="{FF2B5EF4-FFF2-40B4-BE49-F238E27FC236}">
                  <a16:creationId xmlns:a16="http://schemas.microsoft.com/office/drawing/2014/main" id="{73B83EFA-8A81-40F2-AC54-67D541469A63}"/>
                </a:ext>
              </a:extLst>
            </p:cNvPr>
            <p:cNvSpPr/>
            <p:nvPr/>
          </p:nvSpPr>
          <p:spPr>
            <a:xfrm>
              <a:off x="7179275" y="3422925"/>
              <a:ext cx="59325" cy="65950"/>
            </a:xfrm>
            <a:custGeom>
              <a:avLst/>
              <a:gdLst/>
              <a:ahLst/>
              <a:cxnLst/>
              <a:rect l="l" t="t" r="r" b="b"/>
              <a:pathLst>
                <a:path w="2373" h="2638" extrusionOk="0">
                  <a:moveTo>
                    <a:pt x="1012" y="0"/>
                  </a:moveTo>
                  <a:cubicBezTo>
                    <a:pt x="814" y="0"/>
                    <a:pt x="613" y="54"/>
                    <a:pt x="440" y="178"/>
                  </a:cubicBezTo>
                  <a:lnTo>
                    <a:pt x="176" y="486"/>
                  </a:lnTo>
                  <a:lnTo>
                    <a:pt x="44" y="793"/>
                  </a:lnTo>
                  <a:lnTo>
                    <a:pt x="0" y="1232"/>
                  </a:lnTo>
                  <a:cubicBezTo>
                    <a:pt x="0" y="1320"/>
                    <a:pt x="44" y="1452"/>
                    <a:pt x="88" y="1540"/>
                  </a:cubicBezTo>
                  <a:cubicBezTo>
                    <a:pt x="220" y="2198"/>
                    <a:pt x="791" y="2638"/>
                    <a:pt x="1494" y="2638"/>
                  </a:cubicBezTo>
                  <a:lnTo>
                    <a:pt x="1801" y="2506"/>
                  </a:lnTo>
                  <a:lnTo>
                    <a:pt x="2021" y="2286"/>
                  </a:lnTo>
                  <a:lnTo>
                    <a:pt x="2240" y="2023"/>
                  </a:lnTo>
                  <a:cubicBezTo>
                    <a:pt x="2372" y="1671"/>
                    <a:pt x="2372" y="1320"/>
                    <a:pt x="2240" y="969"/>
                  </a:cubicBezTo>
                  <a:cubicBezTo>
                    <a:pt x="2109" y="573"/>
                    <a:pt x="1845" y="266"/>
                    <a:pt x="1450" y="90"/>
                  </a:cubicBezTo>
                  <a:cubicBezTo>
                    <a:pt x="1316" y="33"/>
                    <a:pt x="1165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42;p2">
              <a:extLst>
                <a:ext uri="{FF2B5EF4-FFF2-40B4-BE49-F238E27FC236}">
                  <a16:creationId xmlns:a16="http://schemas.microsoft.com/office/drawing/2014/main" id="{2789397C-EA8F-4C88-9723-EDF8A946E343}"/>
                </a:ext>
              </a:extLst>
            </p:cNvPr>
            <p:cNvSpPr/>
            <p:nvPr/>
          </p:nvSpPr>
          <p:spPr>
            <a:xfrm>
              <a:off x="8043425" y="4164150"/>
              <a:ext cx="36275" cy="38450"/>
            </a:xfrm>
            <a:custGeom>
              <a:avLst/>
              <a:gdLst/>
              <a:ahLst/>
              <a:cxnLst/>
              <a:rect l="l" t="t" r="r" b="b"/>
              <a:pathLst>
                <a:path w="1451" h="1538" extrusionOk="0">
                  <a:moveTo>
                    <a:pt x="528" y="0"/>
                  </a:moveTo>
                  <a:lnTo>
                    <a:pt x="352" y="132"/>
                  </a:lnTo>
                  <a:lnTo>
                    <a:pt x="89" y="571"/>
                  </a:lnTo>
                  <a:cubicBezTo>
                    <a:pt x="45" y="703"/>
                    <a:pt x="1" y="835"/>
                    <a:pt x="45" y="967"/>
                  </a:cubicBezTo>
                  <a:lnTo>
                    <a:pt x="176" y="1186"/>
                  </a:lnTo>
                  <a:lnTo>
                    <a:pt x="528" y="1494"/>
                  </a:lnTo>
                  <a:cubicBezTo>
                    <a:pt x="660" y="1538"/>
                    <a:pt x="791" y="1538"/>
                    <a:pt x="923" y="1538"/>
                  </a:cubicBezTo>
                  <a:lnTo>
                    <a:pt x="1143" y="1362"/>
                  </a:lnTo>
                  <a:lnTo>
                    <a:pt x="1362" y="967"/>
                  </a:lnTo>
                  <a:cubicBezTo>
                    <a:pt x="1406" y="835"/>
                    <a:pt x="1450" y="703"/>
                    <a:pt x="1450" y="571"/>
                  </a:cubicBezTo>
                  <a:lnTo>
                    <a:pt x="1318" y="352"/>
                  </a:lnTo>
                  <a:lnTo>
                    <a:pt x="923" y="44"/>
                  </a:lnTo>
                  <a:cubicBezTo>
                    <a:pt x="791" y="0"/>
                    <a:pt x="660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43;p2">
              <a:extLst>
                <a:ext uri="{FF2B5EF4-FFF2-40B4-BE49-F238E27FC236}">
                  <a16:creationId xmlns:a16="http://schemas.microsoft.com/office/drawing/2014/main" id="{54AD0AA8-F161-4E88-9236-5846EA1C3771}"/>
                </a:ext>
              </a:extLst>
            </p:cNvPr>
            <p:cNvSpPr/>
            <p:nvPr/>
          </p:nvSpPr>
          <p:spPr>
            <a:xfrm>
              <a:off x="7143050" y="4525825"/>
              <a:ext cx="28550" cy="23075"/>
            </a:xfrm>
            <a:custGeom>
              <a:avLst/>
              <a:gdLst/>
              <a:ahLst/>
              <a:cxnLst/>
              <a:rect l="l" t="t" r="r" b="b"/>
              <a:pathLst>
                <a:path w="1142" h="923" extrusionOk="0">
                  <a:moveTo>
                    <a:pt x="626" y="1"/>
                  </a:moveTo>
                  <a:cubicBezTo>
                    <a:pt x="565" y="1"/>
                    <a:pt x="502" y="10"/>
                    <a:pt x="439" y="28"/>
                  </a:cubicBezTo>
                  <a:cubicBezTo>
                    <a:pt x="176" y="115"/>
                    <a:pt x="0" y="423"/>
                    <a:pt x="88" y="686"/>
                  </a:cubicBezTo>
                  <a:lnTo>
                    <a:pt x="264" y="906"/>
                  </a:lnTo>
                  <a:cubicBezTo>
                    <a:pt x="329" y="917"/>
                    <a:pt x="398" y="923"/>
                    <a:pt x="467" y="923"/>
                  </a:cubicBezTo>
                  <a:cubicBezTo>
                    <a:pt x="675" y="923"/>
                    <a:pt x="889" y="873"/>
                    <a:pt x="1054" y="774"/>
                  </a:cubicBezTo>
                  <a:lnTo>
                    <a:pt x="1142" y="467"/>
                  </a:lnTo>
                  <a:lnTo>
                    <a:pt x="1142" y="379"/>
                  </a:lnTo>
                  <a:cubicBezTo>
                    <a:pt x="1072" y="134"/>
                    <a:pt x="863" y="1"/>
                    <a:pt x="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44;p2">
            <a:extLst>
              <a:ext uri="{FF2B5EF4-FFF2-40B4-BE49-F238E27FC236}">
                <a16:creationId xmlns:a16="http://schemas.microsoft.com/office/drawing/2014/main" id="{15B34788-D851-4936-8B6F-F7F0F03A0729}"/>
              </a:ext>
            </a:extLst>
          </p:cNvPr>
          <p:cNvGrpSpPr/>
          <p:nvPr/>
        </p:nvGrpSpPr>
        <p:grpSpPr>
          <a:xfrm>
            <a:off x="-717935" y="-54283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36" name="Google Shape;45;p2">
              <a:extLst>
                <a:ext uri="{FF2B5EF4-FFF2-40B4-BE49-F238E27FC236}">
                  <a16:creationId xmlns:a16="http://schemas.microsoft.com/office/drawing/2014/main" id="{FA02997A-63D3-434E-A128-1E11168B0BD9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46;p2">
              <a:extLst>
                <a:ext uri="{FF2B5EF4-FFF2-40B4-BE49-F238E27FC236}">
                  <a16:creationId xmlns:a16="http://schemas.microsoft.com/office/drawing/2014/main" id="{6CEEE4E3-CB10-4945-B0A9-D0BFB56EED9F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47;p2">
              <a:extLst>
                <a:ext uri="{FF2B5EF4-FFF2-40B4-BE49-F238E27FC236}">
                  <a16:creationId xmlns:a16="http://schemas.microsoft.com/office/drawing/2014/main" id="{7EF5807C-0DE6-435B-911B-C4749A005D0A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48;p2">
              <a:extLst>
                <a:ext uri="{FF2B5EF4-FFF2-40B4-BE49-F238E27FC236}">
                  <a16:creationId xmlns:a16="http://schemas.microsoft.com/office/drawing/2014/main" id="{D42A2082-8091-4D59-8BA2-FAA1AE1EC449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9;p2">
              <a:extLst>
                <a:ext uri="{FF2B5EF4-FFF2-40B4-BE49-F238E27FC236}">
                  <a16:creationId xmlns:a16="http://schemas.microsoft.com/office/drawing/2014/main" id="{B2D11F74-6C31-4443-AAD3-5AC14105DA5B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50;p2">
              <a:extLst>
                <a:ext uri="{FF2B5EF4-FFF2-40B4-BE49-F238E27FC236}">
                  <a16:creationId xmlns:a16="http://schemas.microsoft.com/office/drawing/2014/main" id="{B060B199-4D7E-4958-A1F7-A5D7D7DDBDB1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51;p2">
              <a:extLst>
                <a:ext uri="{FF2B5EF4-FFF2-40B4-BE49-F238E27FC236}">
                  <a16:creationId xmlns:a16="http://schemas.microsoft.com/office/drawing/2014/main" id="{416E429A-6406-46B0-9170-B10AFA47757A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52;p2">
              <a:extLst>
                <a:ext uri="{FF2B5EF4-FFF2-40B4-BE49-F238E27FC236}">
                  <a16:creationId xmlns:a16="http://schemas.microsoft.com/office/drawing/2014/main" id="{6DC1E8C2-09E1-4F43-AD56-C97699808C8D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53;p2">
              <a:extLst>
                <a:ext uri="{FF2B5EF4-FFF2-40B4-BE49-F238E27FC236}">
                  <a16:creationId xmlns:a16="http://schemas.microsoft.com/office/drawing/2014/main" id="{E908387D-ACFE-4D68-B6B1-2BCD6376708A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54;p2">
              <a:extLst>
                <a:ext uri="{FF2B5EF4-FFF2-40B4-BE49-F238E27FC236}">
                  <a16:creationId xmlns:a16="http://schemas.microsoft.com/office/drawing/2014/main" id="{724F2B71-61E9-4997-9624-53CFED9FF76D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55;p2">
              <a:extLst>
                <a:ext uri="{FF2B5EF4-FFF2-40B4-BE49-F238E27FC236}">
                  <a16:creationId xmlns:a16="http://schemas.microsoft.com/office/drawing/2014/main" id="{112F1584-C0E9-448D-94F1-E3F8A9F015C3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56;p2">
            <a:extLst>
              <a:ext uri="{FF2B5EF4-FFF2-40B4-BE49-F238E27FC236}">
                <a16:creationId xmlns:a16="http://schemas.microsoft.com/office/drawing/2014/main" id="{B2E6AB27-B9EE-45F7-BCF7-F02097A91A41}"/>
              </a:ext>
            </a:extLst>
          </p:cNvPr>
          <p:cNvSpPr/>
          <p:nvPr/>
        </p:nvSpPr>
        <p:spPr>
          <a:xfrm rot="-6294202" flipH="1">
            <a:off x="8124386" y="-1558874"/>
            <a:ext cx="4048297" cy="4847329"/>
          </a:xfrm>
          <a:custGeom>
            <a:avLst/>
            <a:gdLst/>
            <a:ahLst/>
            <a:cxnLst/>
            <a:rect l="l" t="t" r="r" b="b"/>
            <a:pathLst>
              <a:path w="121444" h="145414" extrusionOk="0">
                <a:moveTo>
                  <a:pt x="11105" y="1"/>
                </a:moveTo>
                <a:cubicBezTo>
                  <a:pt x="7386" y="1"/>
                  <a:pt x="3657" y="718"/>
                  <a:pt x="220" y="2141"/>
                </a:cubicBezTo>
                <a:lnTo>
                  <a:pt x="0" y="16548"/>
                </a:lnTo>
                <a:cubicBezTo>
                  <a:pt x="9883" y="21028"/>
                  <a:pt x="18887" y="27045"/>
                  <a:pt x="20731" y="38640"/>
                </a:cubicBezTo>
                <a:cubicBezTo>
                  <a:pt x="21917" y="45843"/>
                  <a:pt x="18974" y="53178"/>
                  <a:pt x="19458" y="60513"/>
                </a:cubicBezTo>
                <a:cubicBezTo>
                  <a:pt x="20029" y="69825"/>
                  <a:pt x="25914" y="77643"/>
                  <a:pt x="32195" y="83924"/>
                </a:cubicBezTo>
                <a:cubicBezTo>
                  <a:pt x="38476" y="90204"/>
                  <a:pt x="45547" y="95826"/>
                  <a:pt x="49851" y="103864"/>
                </a:cubicBezTo>
                <a:cubicBezTo>
                  <a:pt x="56835" y="116821"/>
                  <a:pt x="54639" y="134917"/>
                  <a:pt x="44800" y="145414"/>
                </a:cubicBezTo>
                <a:lnTo>
                  <a:pt x="121443" y="125342"/>
                </a:lnTo>
                <a:cubicBezTo>
                  <a:pt x="119467" y="105050"/>
                  <a:pt x="106949" y="86427"/>
                  <a:pt x="89864" y="78433"/>
                </a:cubicBezTo>
                <a:cubicBezTo>
                  <a:pt x="82002" y="74744"/>
                  <a:pt x="73481" y="73251"/>
                  <a:pt x="65356" y="70396"/>
                </a:cubicBezTo>
                <a:cubicBezTo>
                  <a:pt x="57230" y="67541"/>
                  <a:pt x="49061" y="62973"/>
                  <a:pt x="44493" y="55067"/>
                </a:cubicBezTo>
                <a:cubicBezTo>
                  <a:pt x="36938" y="42110"/>
                  <a:pt x="40803" y="23795"/>
                  <a:pt x="32766" y="11233"/>
                </a:cubicBezTo>
                <a:cubicBezTo>
                  <a:pt x="27948" y="3701"/>
                  <a:pt x="19551" y="1"/>
                  <a:pt x="11105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" name="Google Shape;57;p2">
            <a:extLst>
              <a:ext uri="{FF2B5EF4-FFF2-40B4-BE49-F238E27FC236}">
                <a16:creationId xmlns:a16="http://schemas.microsoft.com/office/drawing/2014/main" id="{B0EBC73A-1931-4824-A1E9-37555B94376C}"/>
              </a:ext>
            </a:extLst>
          </p:cNvPr>
          <p:cNvGrpSpPr/>
          <p:nvPr/>
        </p:nvGrpSpPr>
        <p:grpSpPr>
          <a:xfrm>
            <a:off x="-1552694" y="2782809"/>
            <a:ext cx="4855727" cy="5597988"/>
            <a:chOff x="-670146" y="2019644"/>
            <a:chExt cx="3641795" cy="4198491"/>
          </a:xfrm>
          <a:solidFill>
            <a:srgbClr val="3E4033"/>
          </a:solidFill>
        </p:grpSpPr>
        <p:sp>
          <p:nvSpPr>
            <p:cNvPr id="49" name="Google Shape;58;p2">
              <a:extLst>
                <a:ext uri="{FF2B5EF4-FFF2-40B4-BE49-F238E27FC236}">
                  <a16:creationId xmlns:a16="http://schemas.microsoft.com/office/drawing/2014/main" id="{DF88F44C-F37B-41FB-9254-69519E2B10F3}"/>
                </a:ext>
              </a:extLst>
            </p:cNvPr>
            <p:cNvSpPr/>
            <p:nvPr/>
          </p:nvSpPr>
          <p:spPr>
            <a:xfrm>
              <a:off x="1320925" y="4289000"/>
              <a:ext cx="23100" cy="25300"/>
            </a:xfrm>
            <a:custGeom>
              <a:avLst/>
              <a:gdLst/>
              <a:ahLst/>
              <a:cxnLst/>
              <a:rect l="l" t="t" r="r" b="b"/>
              <a:pathLst>
                <a:path w="924" h="1012" extrusionOk="0">
                  <a:moveTo>
                    <a:pt x="264" y="1"/>
                  </a:moveTo>
                  <a:lnTo>
                    <a:pt x="1" y="396"/>
                  </a:lnTo>
                  <a:cubicBezTo>
                    <a:pt x="41" y="517"/>
                    <a:pt x="81" y="638"/>
                    <a:pt x="190" y="725"/>
                  </a:cubicBezTo>
                  <a:lnTo>
                    <a:pt x="190" y="725"/>
                  </a:lnTo>
                  <a:lnTo>
                    <a:pt x="440" y="1011"/>
                  </a:lnTo>
                  <a:cubicBezTo>
                    <a:pt x="616" y="1011"/>
                    <a:pt x="747" y="879"/>
                    <a:pt x="835" y="748"/>
                  </a:cubicBezTo>
                  <a:cubicBezTo>
                    <a:pt x="923" y="572"/>
                    <a:pt x="923" y="396"/>
                    <a:pt x="835" y="221"/>
                  </a:cubicBezTo>
                  <a:lnTo>
                    <a:pt x="791" y="177"/>
                  </a:lnTo>
                  <a:lnTo>
                    <a:pt x="484" y="1"/>
                  </a:lnTo>
                  <a:cubicBezTo>
                    <a:pt x="440" y="23"/>
                    <a:pt x="407" y="34"/>
                    <a:pt x="374" y="34"/>
                  </a:cubicBezTo>
                  <a:cubicBezTo>
                    <a:pt x="341" y="34"/>
                    <a:pt x="308" y="23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9;p2">
              <a:extLst>
                <a:ext uri="{FF2B5EF4-FFF2-40B4-BE49-F238E27FC236}">
                  <a16:creationId xmlns:a16="http://schemas.microsoft.com/office/drawing/2014/main" id="{9158E78A-92C2-4342-994F-F667AA40C7B1}"/>
                </a:ext>
              </a:extLst>
            </p:cNvPr>
            <p:cNvSpPr/>
            <p:nvPr/>
          </p:nvSpPr>
          <p:spPr>
            <a:xfrm>
              <a:off x="486425" y="4194575"/>
              <a:ext cx="20875" cy="27050"/>
            </a:xfrm>
            <a:custGeom>
              <a:avLst/>
              <a:gdLst/>
              <a:ahLst/>
              <a:cxnLst/>
              <a:rect l="l" t="t" r="r" b="b"/>
              <a:pathLst>
                <a:path w="835" h="1082" extrusionOk="0">
                  <a:moveTo>
                    <a:pt x="484" y="1"/>
                  </a:moveTo>
                  <a:cubicBezTo>
                    <a:pt x="308" y="1"/>
                    <a:pt x="176" y="132"/>
                    <a:pt x="88" y="264"/>
                  </a:cubicBezTo>
                  <a:cubicBezTo>
                    <a:pt x="0" y="396"/>
                    <a:pt x="0" y="572"/>
                    <a:pt x="44" y="747"/>
                  </a:cubicBezTo>
                  <a:cubicBezTo>
                    <a:pt x="114" y="956"/>
                    <a:pt x="293" y="1082"/>
                    <a:pt x="496" y="1082"/>
                  </a:cubicBezTo>
                  <a:cubicBezTo>
                    <a:pt x="549" y="1082"/>
                    <a:pt x="604" y="1073"/>
                    <a:pt x="659" y="1055"/>
                  </a:cubicBezTo>
                  <a:lnTo>
                    <a:pt x="835" y="747"/>
                  </a:lnTo>
                  <a:cubicBezTo>
                    <a:pt x="835" y="703"/>
                    <a:pt x="835" y="703"/>
                    <a:pt x="835" y="660"/>
                  </a:cubicBezTo>
                  <a:cubicBezTo>
                    <a:pt x="835" y="528"/>
                    <a:pt x="835" y="396"/>
                    <a:pt x="791" y="264"/>
                  </a:cubicBezTo>
                  <a:cubicBezTo>
                    <a:pt x="791" y="220"/>
                    <a:pt x="747" y="176"/>
                    <a:pt x="747" y="132"/>
                  </a:cubicBezTo>
                  <a:lnTo>
                    <a:pt x="4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60;p2">
              <a:extLst>
                <a:ext uri="{FF2B5EF4-FFF2-40B4-BE49-F238E27FC236}">
                  <a16:creationId xmlns:a16="http://schemas.microsoft.com/office/drawing/2014/main" id="{B27F7749-31E1-4237-92DE-F72B077E58D3}"/>
                </a:ext>
              </a:extLst>
            </p:cNvPr>
            <p:cNvSpPr/>
            <p:nvPr/>
          </p:nvSpPr>
          <p:spPr>
            <a:xfrm rot="-1367367" flipH="1">
              <a:off x="-85970" y="2361491"/>
              <a:ext cx="2473443" cy="3514798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61;p2">
              <a:extLst>
                <a:ext uri="{FF2B5EF4-FFF2-40B4-BE49-F238E27FC236}">
                  <a16:creationId xmlns:a16="http://schemas.microsoft.com/office/drawing/2014/main" id="{53BDD7AA-77CE-4E90-9E94-0CD64E13502D}"/>
                </a:ext>
              </a:extLst>
            </p:cNvPr>
            <p:cNvSpPr/>
            <p:nvPr/>
          </p:nvSpPr>
          <p:spPr>
            <a:xfrm rot="-9527801">
              <a:off x="1420984" y="4583508"/>
              <a:ext cx="16544" cy="9688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62;p2">
              <a:extLst>
                <a:ext uri="{FF2B5EF4-FFF2-40B4-BE49-F238E27FC236}">
                  <a16:creationId xmlns:a16="http://schemas.microsoft.com/office/drawing/2014/main" id="{C96F7A4F-AAD9-4C9F-A96A-7F6884973CFA}"/>
                </a:ext>
              </a:extLst>
            </p:cNvPr>
            <p:cNvSpPr/>
            <p:nvPr/>
          </p:nvSpPr>
          <p:spPr>
            <a:xfrm rot="-9527801">
              <a:off x="1822227" y="4876158"/>
              <a:ext cx="15180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63;p2">
              <a:extLst>
                <a:ext uri="{FF2B5EF4-FFF2-40B4-BE49-F238E27FC236}">
                  <a16:creationId xmlns:a16="http://schemas.microsoft.com/office/drawing/2014/main" id="{4C9F2443-9772-4429-AF66-D60A4321E0D6}"/>
                </a:ext>
              </a:extLst>
            </p:cNvPr>
            <p:cNvSpPr/>
            <p:nvPr/>
          </p:nvSpPr>
          <p:spPr>
            <a:xfrm rot="-9527801">
              <a:off x="1739261" y="3912441"/>
              <a:ext cx="19273" cy="15726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64;p2">
              <a:extLst>
                <a:ext uri="{FF2B5EF4-FFF2-40B4-BE49-F238E27FC236}">
                  <a16:creationId xmlns:a16="http://schemas.microsoft.com/office/drawing/2014/main" id="{1FE06F41-8A4F-4FBF-A487-27132D448072}"/>
                </a:ext>
              </a:extLst>
            </p:cNvPr>
            <p:cNvSpPr/>
            <p:nvPr/>
          </p:nvSpPr>
          <p:spPr>
            <a:xfrm rot="-9527801">
              <a:off x="2370641" y="3821224"/>
              <a:ext cx="17909" cy="16067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65;p2">
              <a:extLst>
                <a:ext uri="{FF2B5EF4-FFF2-40B4-BE49-F238E27FC236}">
                  <a16:creationId xmlns:a16="http://schemas.microsoft.com/office/drawing/2014/main" id="{1D6849B2-EBF2-445F-B5BA-6E08202E966B}"/>
                </a:ext>
              </a:extLst>
            </p:cNvPr>
            <p:cNvSpPr/>
            <p:nvPr/>
          </p:nvSpPr>
          <p:spPr>
            <a:xfrm rot="-9527801">
              <a:off x="2287925" y="4105557"/>
              <a:ext cx="22070" cy="26641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66;p2">
              <a:extLst>
                <a:ext uri="{FF2B5EF4-FFF2-40B4-BE49-F238E27FC236}">
                  <a16:creationId xmlns:a16="http://schemas.microsoft.com/office/drawing/2014/main" id="{219E7E5E-056C-4BFC-BD4E-5D42CF6D591D}"/>
                </a:ext>
              </a:extLst>
            </p:cNvPr>
            <p:cNvSpPr/>
            <p:nvPr/>
          </p:nvSpPr>
          <p:spPr>
            <a:xfrm rot="-9527801">
              <a:off x="2114937" y="3971213"/>
              <a:ext cx="12417" cy="14020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67;p2">
              <a:extLst>
                <a:ext uri="{FF2B5EF4-FFF2-40B4-BE49-F238E27FC236}">
                  <a16:creationId xmlns:a16="http://schemas.microsoft.com/office/drawing/2014/main" id="{B2624B0B-91C0-4C4F-B5C9-209B4E757892}"/>
                </a:ext>
              </a:extLst>
            </p:cNvPr>
            <p:cNvSpPr/>
            <p:nvPr/>
          </p:nvSpPr>
          <p:spPr>
            <a:xfrm rot="-9527801">
              <a:off x="1976986" y="3751326"/>
              <a:ext cx="13781" cy="16544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68;p2">
              <a:extLst>
                <a:ext uri="{FF2B5EF4-FFF2-40B4-BE49-F238E27FC236}">
                  <a16:creationId xmlns:a16="http://schemas.microsoft.com/office/drawing/2014/main" id="{BF0A8910-E1FF-4B05-9AF5-E48F7E7245A1}"/>
                </a:ext>
              </a:extLst>
            </p:cNvPr>
            <p:cNvSpPr/>
            <p:nvPr/>
          </p:nvSpPr>
          <p:spPr>
            <a:xfrm rot="-9527801">
              <a:off x="2456630" y="4001951"/>
              <a:ext cx="13781" cy="16885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9;p2">
              <a:extLst>
                <a:ext uri="{FF2B5EF4-FFF2-40B4-BE49-F238E27FC236}">
                  <a16:creationId xmlns:a16="http://schemas.microsoft.com/office/drawing/2014/main" id="{19FA470B-18F7-45FE-AAE6-C8C49238B6BF}"/>
                </a:ext>
              </a:extLst>
            </p:cNvPr>
            <p:cNvSpPr/>
            <p:nvPr/>
          </p:nvSpPr>
          <p:spPr>
            <a:xfrm rot="-9527801">
              <a:off x="1598282" y="4840949"/>
              <a:ext cx="13781" cy="17909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70;p2">
              <a:extLst>
                <a:ext uri="{FF2B5EF4-FFF2-40B4-BE49-F238E27FC236}">
                  <a16:creationId xmlns:a16="http://schemas.microsoft.com/office/drawing/2014/main" id="{1B8E5479-FAB3-4339-8245-40617FDF8E5E}"/>
                </a:ext>
              </a:extLst>
            </p:cNvPr>
            <p:cNvSpPr/>
            <p:nvPr/>
          </p:nvSpPr>
          <p:spPr>
            <a:xfrm rot="-9527801">
              <a:off x="2004245" y="4807561"/>
              <a:ext cx="42674" cy="35783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71;p2">
              <a:extLst>
                <a:ext uri="{FF2B5EF4-FFF2-40B4-BE49-F238E27FC236}">
                  <a16:creationId xmlns:a16="http://schemas.microsoft.com/office/drawing/2014/main" id="{880645EE-FD9F-4905-944D-A68DA46F004E}"/>
                </a:ext>
              </a:extLst>
            </p:cNvPr>
            <p:cNvSpPr/>
            <p:nvPr/>
          </p:nvSpPr>
          <p:spPr>
            <a:xfrm rot="-9527801">
              <a:off x="1700906" y="4588884"/>
              <a:ext cx="23435" cy="25140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72;p2">
              <a:extLst>
                <a:ext uri="{FF2B5EF4-FFF2-40B4-BE49-F238E27FC236}">
                  <a16:creationId xmlns:a16="http://schemas.microsoft.com/office/drawing/2014/main" id="{35FB500B-6B00-49E8-AB63-5DFBE2183D42}"/>
                </a:ext>
              </a:extLst>
            </p:cNvPr>
            <p:cNvSpPr/>
            <p:nvPr/>
          </p:nvSpPr>
          <p:spPr>
            <a:xfrm rot="-9527801">
              <a:off x="2379985" y="4861567"/>
              <a:ext cx="23435" cy="25686"/>
            </a:xfrm>
            <a:custGeom>
              <a:avLst/>
              <a:gdLst/>
              <a:ahLst/>
              <a:cxnLst/>
              <a:rect l="l" t="t" r="r" b="b"/>
              <a:pathLst>
                <a:path w="687" h="753" extrusionOk="0">
                  <a:moveTo>
                    <a:pt x="375" y="0"/>
                  </a:moveTo>
                  <a:cubicBezTo>
                    <a:pt x="304" y="0"/>
                    <a:pt x="233" y="20"/>
                    <a:pt x="162" y="67"/>
                  </a:cubicBezTo>
                  <a:lnTo>
                    <a:pt x="122" y="147"/>
                  </a:lnTo>
                  <a:lnTo>
                    <a:pt x="1" y="309"/>
                  </a:lnTo>
                  <a:lnTo>
                    <a:pt x="1" y="430"/>
                  </a:lnTo>
                  <a:cubicBezTo>
                    <a:pt x="41" y="591"/>
                    <a:pt x="202" y="752"/>
                    <a:pt x="404" y="752"/>
                  </a:cubicBezTo>
                  <a:lnTo>
                    <a:pt x="485" y="752"/>
                  </a:lnTo>
                  <a:lnTo>
                    <a:pt x="606" y="712"/>
                  </a:lnTo>
                  <a:lnTo>
                    <a:pt x="646" y="631"/>
                  </a:lnTo>
                  <a:cubicBezTo>
                    <a:pt x="686" y="510"/>
                    <a:pt x="686" y="389"/>
                    <a:pt x="646" y="268"/>
                  </a:cubicBezTo>
                  <a:cubicBezTo>
                    <a:pt x="646" y="188"/>
                    <a:pt x="565" y="67"/>
                    <a:pt x="525" y="26"/>
                  </a:cubicBezTo>
                  <a:cubicBezTo>
                    <a:pt x="475" y="10"/>
                    <a:pt x="425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73;p2">
              <a:extLst>
                <a:ext uri="{FF2B5EF4-FFF2-40B4-BE49-F238E27FC236}">
                  <a16:creationId xmlns:a16="http://schemas.microsoft.com/office/drawing/2014/main" id="{0734BB6E-0655-4849-A09D-A7C3E9B65E0B}"/>
                </a:ext>
              </a:extLst>
            </p:cNvPr>
            <p:cNvSpPr/>
            <p:nvPr/>
          </p:nvSpPr>
          <p:spPr>
            <a:xfrm rot="-9527801">
              <a:off x="2388444" y="4627251"/>
              <a:ext cx="23401" cy="24799"/>
            </a:xfrm>
            <a:custGeom>
              <a:avLst/>
              <a:gdLst/>
              <a:ahLst/>
              <a:cxnLst/>
              <a:rect l="l" t="t" r="r" b="b"/>
              <a:pathLst>
                <a:path w="686" h="727" extrusionOk="0">
                  <a:moveTo>
                    <a:pt x="242" y="0"/>
                  </a:moveTo>
                  <a:lnTo>
                    <a:pt x="162" y="81"/>
                  </a:lnTo>
                  <a:lnTo>
                    <a:pt x="41" y="242"/>
                  </a:lnTo>
                  <a:cubicBezTo>
                    <a:pt x="0" y="323"/>
                    <a:pt x="0" y="404"/>
                    <a:pt x="41" y="444"/>
                  </a:cubicBezTo>
                  <a:lnTo>
                    <a:pt x="81" y="565"/>
                  </a:lnTo>
                  <a:lnTo>
                    <a:pt x="283" y="686"/>
                  </a:lnTo>
                  <a:cubicBezTo>
                    <a:pt x="323" y="726"/>
                    <a:pt x="363" y="726"/>
                    <a:pt x="444" y="726"/>
                  </a:cubicBezTo>
                  <a:lnTo>
                    <a:pt x="524" y="646"/>
                  </a:lnTo>
                  <a:lnTo>
                    <a:pt x="686" y="444"/>
                  </a:lnTo>
                  <a:cubicBezTo>
                    <a:pt x="686" y="363"/>
                    <a:pt x="686" y="323"/>
                    <a:pt x="686" y="242"/>
                  </a:cubicBezTo>
                  <a:lnTo>
                    <a:pt x="605" y="162"/>
                  </a:lnTo>
                  <a:lnTo>
                    <a:pt x="4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74;p2">
              <a:extLst>
                <a:ext uri="{FF2B5EF4-FFF2-40B4-BE49-F238E27FC236}">
                  <a16:creationId xmlns:a16="http://schemas.microsoft.com/office/drawing/2014/main" id="{946CFF99-46E7-4D5A-921E-9341F2D2EC8F}"/>
                </a:ext>
              </a:extLst>
            </p:cNvPr>
            <p:cNvSpPr/>
            <p:nvPr/>
          </p:nvSpPr>
          <p:spPr>
            <a:xfrm rot="-9527801">
              <a:off x="1714809" y="4716433"/>
              <a:ext cx="24799" cy="25686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75;p2">
              <a:extLst>
                <a:ext uri="{FF2B5EF4-FFF2-40B4-BE49-F238E27FC236}">
                  <a16:creationId xmlns:a16="http://schemas.microsoft.com/office/drawing/2014/main" id="{79AE9CA6-04A2-4CF7-999B-C871E41DCD63}"/>
                </a:ext>
              </a:extLst>
            </p:cNvPr>
            <p:cNvSpPr/>
            <p:nvPr/>
          </p:nvSpPr>
          <p:spPr>
            <a:xfrm rot="-9527801">
              <a:off x="2057500" y="4927955"/>
              <a:ext cx="28927" cy="27528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76;p2">
              <a:extLst>
                <a:ext uri="{FF2B5EF4-FFF2-40B4-BE49-F238E27FC236}">
                  <a16:creationId xmlns:a16="http://schemas.microsoft.com/office/drawing/2014/main" id="{746806F6-3F30-4D34-8BFA-F88F66E491CA}"/>
                </a:ext>
              </a:extLst>
            </p:cNvPr>
            <p:cNvSpPr/>
            <p:nvPr/>
          </p:nvSpPr>
          <p:spPr>
            <a:xfrm rot="-9527801">
              <a:off x="1936739" y="4949904"/>
              <a:ext cx="26164" cy="27562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77;p2">
              <a:extLst>
                <a:ext uri="{FF2B5EF4-FFF2-40B4-BE49-F238E27FC236}">
                  <a16:creationId xmlns:a16="http://schemas.microsoft.com/office/drawing/2014/main" id="{CC8FDB38-C5CC-4441-B108-685D32B8292D}"/>
                </a:ext>
              </a:extLst>
            </p:cNvPr>
            <p:cNvSpPr/>
            <p:nvPr/>
          </p:nvSpPr>
          <p:spPr>
            <a:xfrm rot="-9527801">
              <a:off x="1891164" y="4304669"/>
              <a:ext cx="39911" cy="49428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78;p2">
              <a:extLst>
                <a:ext uri="{FF2B5EF4-FFF2-40B4-BE49-F238E27FC236}">
                  <a16:creationId xmlns:a16="http://schemas.microsoft.com/office/drawing/2014/main" id="{87C2EB0F-3357-4EB2-BCB3-7AFA52C306AC}"/>
                </a:ext>
              </a:extLst>
            </p:cNvPr>
            <p:cNvSpPr/>
            <p:nvPr/>
          </p:nvSpPr>
          <p:spPr>
            <a:xfrm rot="-9527801">
              <a:off x="2089394" y="4191689"/>
              <a:ext cx="22070" cy="25891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9;p2">
              <a:extLst>
                <a:ext uri="{FF2B5EF4-FFF2-40B4-BE49-F238E27FC236}">
                  <a16:creationId xmlns:a16="http://schemas.microsoft.com/office/drawing/2014/main" id="{0FD4D395-FC2E-44D5-9A61-54B0025ADC10}"/>
                </a:ext>
              </a:extLst>
            </p:cNvPr>
            <p:cNvSpPr/>
            <p:nvPr/>
          </p:nvSpPr>
          <p:spPr>
            <a:xfrm rot="-9527801">
              <a:off x="2228703" y="4324184"/>
              <a:ext cx="39911" cy="42708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80;p2">
              <a:extLst>
                <a:ext uri="{FF2B5EF4-FFF2-40B4-BE49-F238E27FC236}">
                  <a16:creationId xmlns:a16="http://schemas.microsoft.com/office/drawing/2014/main" id="{09C5D6DD-B16E-4040-9829-C5E2A6CBE6C1}"/>
                </a:ext>
              </a:extLst>
            </p:cNvPr>
            <p:cNvSpPr/>
            <p:nvPr/>
          </p:nvSpPr>
          <p:spPr>
            <a:xfrm rot="-9527801">
              <a:off x="1972794" y="4323683"/>
              <a:ext cx="39945" cy="39297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81;p2">
              <a:extLst>
                <a:ext uri="{FF2B5EF4-FFF2-40B4-BE49-F238E27FC236}">
                  <a16:creationId xmlns:a16="http://schemas.microsoft.com/office/drawing/2014/main" id="{28AFCA64-E629-417D-BA41-2D063C5ED645}"/>
                </a:ext>
              </a:extLst>
            </p:cNvPr>
            <p:cNvSpPr/>
            <p:nvPr/>
          </p:nvSpPr>
          <p:spPr>
            <a:xfrm rot="-9527801">
              <a:off x="1570743" y="4185867"/>
              <a:ext cx="22070" cy="26198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82;p2">
              <a:extLst>
                <a:ext uri="{FF2B5EF4-FFF2-40B4-BE49-F238E27FC236}">
                  <a16:creationId xmlns:a16="http://schemas.microsoft.com/office/drawing/2014/main" id="{9D4AE9F1-693A-4B54-80DB-F7C9B739F17E}"/>
                </a:ext>
              </a:extLst>
            </p:cNvPr>
            <p:cNvSpPr/>
            <p:nvPr/>
          </p:nvSpPr>
          <p:spPr>
            <a:xfrm rot="-9527801">
              <a:off x="2026345" y="4521396"/>
              <a:ext cx="33054" cy="35920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83;p2">
              <a:extLst>
                <a:ext uri="{FF2B5EF4-FFF2-40B4-BE49-F238E27FC236}">
                  <a16:creationId xmlns:a16="http://schemas.microsoft.com/office/drawing/2014/main" id="{9EE4A955-965A-4672-BB18-ED507040DB6E}"/>
                </a:ext>
              </a:extLst>
            </p:cNvPr>
            <p:cNvSpPr/>
            <p:nvPr/>
          </p:nvSpPr>
          <p:spPr>
            <a:xfrm rot="-9527801">
              <a:off x="1901006" y="4539862"/>
              <a:ext cx="35783" cy="37182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84;p2">
              <a:extLst>
                <a:ext uri="{FF2B5EF4-FFF2-40B4-BE49-F238E27FC236}">
                  <a16:creationId xmlns:a16="http://schemas.microsoft.com/office/drawing/2014/main" id="{86A5AC89-4FB7-4892-8C96-BDADBE890768}"/>
                </a:ext>
              </a:extLst>
            </p:cNvPr>
            <p:cNvSpPr/>
            <p:nvPr/>
          </p:nvSpPr>
          <p:spPr>
            <a:xfrm rot="-9527801">
              <a:off x="1648718" y="4512597"/>
              <a:ext cx="15146" cy="19307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85;p2">
              <a:extLst>
                <a:ext uri="{FF2B5EF4-FFF2-40B4-BE49-F238E27FC236}">
                  <a16:creationId xmlns:a16="http://schemas.microsoft.com/office/drawing/2014/main" id="{616FE5F9-CD28-40C6-9CBF-98228383D86B}"/>
                </a:ext>
              </a:extLst>
            </p:cNvPr>
            <p:cNvSpPr/>
            <p:nvPr/>
          </p:nvSpPr>
          <p:spPr>
            <a:xfrm rot="-9527801">
              <a:off x="1696336" y="4417295"/>
              <a:ext cx="23435" cy="26710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86;p2">
              <a:extLst>
                <a:ext uri="{FF2B5EF4-FFF2-40B4-BE49-F238E27FC236}">
                  <a16:creationId xmlns:a16="http://schemas.microsoft.com/office/drawing/2014/main" id="{C885CCB0-C36E-4E9E-B53F-BD8088FE1F23}"/>
                </a:ext>
              </a:extLst>
            </p:cNvPr>
            <p:cNvSpPr/>
            <p:nvPr/>
          </p:nvSpPr>
          <p:spPr>
            <a:xfrm rot="-9527801">
              <a:off x="1959221" y="3964556"/>
              <a:ext cx="15180" cy="16544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87;p2">
              <a:extLst>
                <a:ext uri="{FF2B5EF4-FFF2-40B4-BE49-F238E27FC236}">
                  <a16:creationId xmlns:a16="http://schemas.microsoft.com/office/drawing/2014/main" id="{28998995-D2DB-44DF-AB2F-4CD2175F85E9}"/>
                </a:ext>
              </a:extLst>
            </p:cNvPr>
            <p:cNvSpPr/>
            <p:nvPr/>
          </p:nvSpPr>
          <p:spPr>
            <a:xfrm rot="-9527801">
              <a:off x="1913717" y="4669655"/>
              <a:ext cx="39945" cy="39911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88;p2">
              <a:extLst>
                <a:ext uri="{FF2B5EF4-FFF2-40B4-BE49-F238E27FC236}">
                  <a16:creationId xmlns:a16="http://schemas.microsoft.com/office/drawing/2014/main" id="{E1111B12-6C0F-4EAE-9416-19AC7FCA45C2}"/>
                </a:ext>
              </a:extLst>
            </p:cNvPr>
            <p:cNvSpPr/>
            <p:nvPr/>
          </p:nvSpPr>
          <p:spPr>
            <a:xfrm rot="-9527801">
              <a:off x="2416946" y="4419861"/>
              <a:ext cx="27562" cy="27085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9;p2">
              <a:extLst>
                <a:ext uri="{FF2B5EF4-FFF2-40B4-BE49-F238E27FC236}">
                  <a16:creationId xmlns:a16="http://schemas.microsoft.com/office/drawing/2014/main" id="{1E63E691-7627-43A8-975C-73F91026C8D2}"/>
                </a:ext>
              </a:extLst>
            </p:cNvPr>
            <p:cNvSpPr/>
            <p:nvPr/>
          </p:nvSpPr>
          <p:spPr>
            <a:xfrm rot="-9527801">
              <a:off x="2119767" y="4546350"/>
              <a:ext cx="31690" cy="36602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90;p2">
              <a:extLst>
                <a:ext uri="{FF2B5EF4-FFF2-40B4-BE49-F238E27FC236}">
                  <a16:creationId xmlns:a16="http://schemas.microsoft.com/office/drawing/2014/main" id="{C5179194-3399-46E6-80B9-EBB465B45D87}"/>
                </a:ext>
              </a:extLst>
            </p:cNvPr>
            <p:cNvSpPr/>
            <p:nvPr/>
          </p:nvSpPr>
          <p:spPr>
            <a:xfrm rot="-9527801">
              <a:off x="2162198" y="4780630"/>
              <a:ext cx="38546" cy="42810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91;p2">
              <a:extLst>
                <a:ext uri="{FF2B5EF4-FFF2-40B4-BE49-F238E27FC236}">
                  <a16:creationId xmlns:a16="http://schemas.microsoft.com/office/drawing/2014/main" id="{C7125154-8DE0-4DEF-9728-204F4ED443E1}"/>
                </a:ext>
              </a:extLst>
            </p:cNvPr>
            <p:cNvSpPr/>
            <p:nvPr/>
          </p:nvSpPr>
          <p:spPr>
            <a:xfrm rot="-9527801">
              <a:off x="1827881" y="4155969"/>
              <a:ext cx="23401" cy="23401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92;p2">
              <a:extLst>
                <a:ext uri="{FF2B5EF4-FFF2-40B4-BE49-F238E27FC236}">
                  <a16:creationId xmlns:a16="http://schemas.microsoft.com/office/drawing/2014/main" id="{73A38A72-5CE8-4D85-BD53-912E06A6956D}"/>
                </a:ext>
              </a:extLst>
            </p:cNvPr>
            <p:cNvSpPr/>
            <p:nvPr/>
          </p:nvSpPr>
          <p:spPr>
            <a:xfrm rot="-9527801">
              <a:off x="2454033" y="4158152"/>
              <a:ext cx="19307" cy="15419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93;p2">
            <a:extLst>
              <a:ext uri="{FF2B5EF4-FFF2-40B4-BE49-F238E27FC236}">
                <a16:creationId xmlns:a16="http://schemas.microsoft.com/office/drawing/2014/main" id="{80092A0A-41CB-498D-BB91-B7B464E09A60}"/>
              </a:ext>
            </a:extLst>
          </p:cNvPr>
          <p:cNvSpPr/>
          <p:nvPr/>
        </p:nvSpPr>
        <p:spPr>
          <a:xfrm rot="-5400000">
            <a:off x="11012837" y="110499"/>
            <a:ext cx="331700" cy="330504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rgbClr val="A06253">
              <a:alpha val="60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" name="Google Shape;94;p2">
            <a:extLst>
              <a:ext uri="{FF2B5EF4-FFF2-40B4-BE49-F238E27FC236}">
                <a16:creationId xmlns:a16="http://schemas.microsoft.com/office/drawing/2014/main" id="{3ACF8EAA-C7AD-4172-91E0-711E1C5D2D11}"/>
              </a:ext>
            </a:extLst>
          </p:cNvPr>
          <p:cNvGrpSpPr/>
          <p:nvPr/>
        </p:nvGrpSpPr>
        <p:grpSpPr>
          <a:xfrm rot="-2340267">
            <a:off x="6130482" y="4976773"/>
            <a:ext cx="1761613" cy="2781319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86" name="Google Shape;95;p2">
              <a:extLst>
                <a:ext uri="{FF2B5EF4-FFF2-40B4-BE49-F238E27FC236}">
                  <a16:creationId xmlns:a16="http://schemas.microsoft.com/office/drawing/2014/main" id="{8172332F-C0C1-4BB8-A36B-DB03EC14EBD8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96;p2">
              <a:extLst>
                <a:ext uri="{FF2B5EF4-FFF2-40B4-BE49-F238E27FC236}">
                  <a16:creationId xmlns:a16="http://schemas.microsoft.com/office/drawing/2014/main" id="{DADE8DCC-8B2B-4E46-A5CA-FA495DD9C3B9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97;p2">
              <a:extLst>
                <a:ext uri="{FF2B5EF4-FFF2-40B4-BE49-F238E27FC236}">
                  <a16:creationId xmlns:a16="http://schemas.microsoft.com/office/drawing/2014/main" id="{A82C5157-5993-42FC-8A64-A021C1AB5FA1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98;p2">
              <a:extLst>
                <a:ext uri="{FF2B5EF4-FFF2-40B4-BE49-F238E27FC236}">
                  <a16:creationId xmlns:a16="http://schemas.microsoft.com/office/drawing/2014/main" id="{F1C72CDE-DF35-47FB-8F79-DC7F8E812325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9;p2">
              <a:extLst>
                <a:ext uri="{FF2B5EF4-FFF2-40B4-BE49-F238E27FC236}">
                  <a16:creationId xmlns:a16="http://schemas.microsoft.com/office/drawing/2014/main" id="{CEB52B36-434E-4A4C-849D-0F6924DEF7C4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100;p2">
              <a:extLst>
                <a:ext uri="{FF2B5EF4-FFF2-40B4-BE49-F238E27FC236}">
                  <a16:creationId xmlns:a16="http://schemas.microsoft.com/office/drawing/2014/main" id="{5BF8A6ED-1493-4866-B422-569035AB3676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48E73A6-4C60-4965-8566-F242E5813DAC}"/>
              </a:ext>
            </a:extLst>
          </p:cNvPr>
          <p:cNvSpPr txBox="1"/>
          <p:nvPr/>
        </p:nvSpPr>
        <p:spPr>
          <a:xfrm>
            <a:off x="3239884" y="3647512"/>
            <a:ext cx="5332712" cy="801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34033A2-76E8-4367-BA92-19AA4BC2C03F}"/>
              </a:ext>
            </a:extLst>
          </p:cNvPr>
          <p:cNvSpPr txBox="1"/>
          <p:nvPr/>
        </p:nvSpPr>
        <p:spPr>
          <a:xfrm>
            <a:off x="2517486" y="1358664"/>
            <a:ext cx="66444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u="sng" dirty="0">
                <a:solidFill>
                  <a:srgbClr val="3D3F3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Part one</a:t>
            </a:r>
          </a:p>
        </p:txBody>
      </p:sp>
      <p:sp>
        <p:nvSpPr>
          <p:cNvPr id="96" name="ïśḷîďe">
            <a:extLst>
              <a:ext uri="{FF2B5EF4-FFF2-40B4-BE49-F238E27FC236}">
                <a16:creationId xmlns:a16="http://schemas.microsoft.com/office/drawing/2014/main" id="{685D000B-9719-427A-8B0A-0F87965FBD82}"/>
              </a:ext>
            </a:extLst>
          </p:cNvPr>
          <p:cNvSpPr/>
          <p:nvPr/>
        </p:nvSpPr>
        <p:spPr>
          <a:xfrm>
            <a:off x="575139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5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7" name="ïŝḻidê">
            <a:extLst>
              <a:ext uri="{FF2B5EF4-FFF2-40B4-BE49-F238E27FC236}">
                <a16:creationId xmlns:a16="http://schemas.microsoft.com/office/drawing/2014/main" id="{B477D4A2-2EEA-4B64-BD09-2D892FFA3767}"/>
              </a:ext>
            </a:extLst>
          </p:cNvPr>
          <p:cNvSpPr/>
          <p:nvPr/>
        </p:nvSpPr>
        <p:spPr>
          <a:xfrm>
            <a:off x="546548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4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8" name="íSľïḍè">
            <a:extLst>
              <a:ext uri="{FF2B5EF4-FFF2-40B4-BE49-F238E27FC236}">
                <a16:creationId xmlns:a16="http://schemas.microsoft.com/office/drawing/2014/main" id="{DBA4090B-D7F8-415B-B24F-148CD201CAEB}"/>
              </a:ext>
            </a:extLst>
          </p:cNvPr>
          <p:cNvSpPr/>
          <p:nvPr/>
        </p:nvSpPr>
        <p:spPr>
          <a:xfrm>
            <a:off x="603730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9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96" grpId="0" animBg="1"/>
      <p:bldP spid="97" grpId="0" animBg="1"/>
      <p:bldP spid="9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ṥḷíḓe">
            <a:extLst>
              <a:ext uri="{FF2B5EF4-FFF2-40B4-BE49-F238E27FC236}">
                <a16:creationId xmlns:a16="http://schemas.microsoft.com/office/drawing/2014/main" id="{6026D49C-A3F5-472C-90DC-08794DF687EA}"/>
              </a:ext>
            </a:extLst>
          </p:cNvPr>
          <p:cNvSpPr/>
          <p:nvPr/>
        </p:nvSpPr>
        <p:spPr>
          <a:xfrm>
            <a:off x="1200101" y="1575133"/>
            <a:ext cx="6419850" cy="1214064"/>
          </a:xfrm>
          <a:prstGeom prst="roundRect">
            <a:avLst>
              <a:gd name="adj" fmla="val 6486"/>
            </a:avLst>
          </a:prstGeom>
          <a:solidFill>
            <a:srgbClr val="553036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î$líďè">
            <a:extLst>
              <a:ext uri="{FF2B5EF4-FFF2-40B4-BE49-F238E27FC236}">
                <a16:creationId xmlns:a16="http://schemas.microsoft.com/office/drawing/2014/main" id="{88F4ECD8-CF67-41CF-80FF-1C5479BE529F}"/>
              </a:ext>
            </a:extLst>
          </p:cNvPr>
          <p:cNvSpPr/>
          <p:nvPr/>
        </p:nvSpPr>
        <p:spPr>
          <a:xfrm>
            <a:off x="1200101" y="2970877"/>
            <a:ext cx="6419850" cy="1214064"/>
          </a:xfrm>
          <a:prstGeom prst="roundRect">
            <a:avLst>
              <a:gd name="adj" fmla="val 6486"/>
            </a:avLst>
          </a:prstGeom>
          <a:solidFill>
            <a:srgbClr val="553036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iṧḷíḑê">
            <a:extLst>
              <a:ext uri="{FF2B5EF4-FFF2-40B4-BE49-F238E27FC236}">
                <a16:creationId xmlns:a16="http://schemas.microsoft.com/office/drawing/2014/main" id="{D8F30A50-89E8-4FD3-903F-9E351B806FD8}"/>
              </a:ext>
            </a:extLst>
          </p:cNvPr>
          <p:cNvSpPr/>
          <p:nvPr/>
        </p:nvSpPr>
        <p:spPr>
          <a:xfrm>
            <a:off x="1200101" y="4397101"/>
            <a:ext cx="6419850" cy="1214064"/>
          </a:xfrm>
          <a:prstGeom prst="roundRect">
            <a:avLst>
              <a:gd name="adj" fmla="val 6486"/>
            </a:avLst>
          </a:prstGeom>
          <a:solidFill>
            <a:srgbClr val="553036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îṧ1íḍè">
            <a:extLst>
              <a:ext uri="{FF2B5EF4-FFF2-40B4-BE49-F238E27FC236}">
                <a16:creationId xmlns:a16="http://schemas.microsoft.com/office/drawing/2014/main" id="{1DA996E1-E0B6-4840-B5E4-585CEBE71CEA}"/>
              </a:ext>
            </a:extLst>
          </p:cNvPr>
          <p:cNvSpPr/>
          <p:nvPr/>
        </p:nvSpPr>
        <p:spPr>
          <a:xfrm>
            <a:off x="1497755" y="3355712"/>
            <a:ext cx="444222" cy="444220"/>
          </a:xfrm>
          <a:prstGeom prst="ellipse">
            <a:avLst/>
          </a:prstGeom>
          <a:solidFill>
            <a:srgbClr val="DE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2" name="îśľîde">
            <a:extLst>
              <a:ext uri="{FF2B5EF4-FFF2-40B4-BE49-F238E27FC236}">
                <a16:creationId xmlns:a16="http://schemas.microsoft.com/office/drawing/2014/main" id="{22B796C5-AD3B-4CF6-A4AF-21537FF1D69A}"/>
              </a:ext>
            </a:extLst>
          </p:cNvPr>
          <p:cNvSpPr/>
          <p:nvPr/>
        </p:nvSpPr>
        <p:spPr bwMode="auto">
          <a:xfrm>
            <a:off x="1617085" y="3507739"/>
            <a:ext cx="205561" cy="163687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rgbClr val="553036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/>
          </a:p>
        </p:txBody>
      </p:sp>
      <p:sp>
        <p:nvSpPr>
          <p:cNvPr id="23" name="ïs1ïḍe">
            <a:extLst>
              <a:ext uri="{FF2B5EF4-FFF2-40B4-BE49-F238E27FC236}">
                <a16:creationId xmlns:a16="http://schemas.microsoft.com/office/drawing/2014/main" id="{CAB7DB0D-DA90-4614-A90B-F9651D19AF2F}"/>
              </a:ext>
            </a:extLst>
          </p:cNvPr>
          <p:cNvSpPr/>
          <p:nvPr/>
        </p:nvSpPr>
        <p:spPr>
          <a:xfrm>
            <a:off x="1503651" y="4785757"/>
            <a:ext cx="444222" cy="444220"/>
          </a:xfrm>
          <a:prstGeom prst="ellipse">
            <a:avLst/>
          </a:prstGeom>
          <a:solidFill>
            <a:srgbClr val="DE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4" name="ísļíḑè">
            <a:extLst>
              <a:ext uri="{FF2B5EF4-FFF2-40B4-BE49-F238E27FC236}">
                <a16:creationId xmlns:a16="http://schemas.microsoft.com/office/drawing/2014/main" id="{BDB9838C-CF96-41BA-A8FF-B4B6A61A5AC7}"/>
              </a:ext>
            </a:extLst>
          </p:cNvPr>
          <p:cNvSpPr/>
          <p:nvPr/>
        </p:nvSpPr>
        <p:spPr>
          <a:xfrm>
            <a:off x="1611645" y="4897844"/>
            <a:ext cx="216443" cy="212577"/>
          </a:xfrm>
          <a:custGeom>
            <a:avLst/>
            <a:gdLst>
              <a:gd name="connsiteX0" fmla="*/ 343764 w 533400"/>
              <a:gd name="connsiteY0" fmla="*/ 276846 h 523875"/>
              <a:gd name="connsiteX1" fmla="*/ 372339 w 533400"/>
              <a:gd name="connsiteY1" fmla="*/ 305421 h 523875"/>
              <a:gd name="connsiteX2" fmla="*/ 372339 w 533400"/>
              <a:gd name="connsiteY2" fmla="*/ 495921 h 523875"/>
              <a:gd name="connsiteX3" fmla="*/ 343764 w 533400"/>
              <a:gd name="connsiteY3" fmla="*/ 524496 h 523875"/>
              <a:gd name="connsiteX4" fmla="*/ 191364 w 533400"/>
              <a:gd name="connsiteY4" fmla="*/ 524496 h 523875"/>
              <a:gd name="connsiteX5" fmla="*/ 162789 w 533400"/>
              <a:gd name="connsiteY5" fmla="*/ 495921 h 523875"/>
              <a:gd name="connsiteX6" fmla="*/ 162789 w 533400"/>
              <a:gd name="connsiteY6" fmla="*/ 305421 h 523875"/>
              <a:gd name="connsiteX7" fmla="*/ 191364 w 533400"/>
              <a:gd name="connsiteY7" fmla="*/ 276846 h 523875"/>
              <a:gd name="connsiteX8" fmla="*/ 343764 w 533400"/>
              <a:gd name="connsiteY8" fmla="*/ 276846 h 523875"/>
              <a:gd name="connsiteX9" fmla="*/ 143739 w 533400"/>
              <a:gd name="connsiteY9" fmla="*/ 114921 h 523875"/>
              <a:gd name="connsiteX10" fmla="*/ 179934 w 533400"/>
              <a:gd name="connsiteY10" fmla="*/ 153021 h 523875"/>
              <a:gd name="connsiteX11" fmla="*/ 181839 w 533400"/>
              <a:gd name="connsiteY11" fmla="*/ 153021 h 523875"/>
              <a:gd name="connsiteX12" fmla="*/ 353289 w 533400"/>
              <a:gd name="connsiteY12" fmla="*/ 153021 h 523875"/>
              <a:gd name="connsiteX13" fmla="*/ 391389 w 533400"/>
              <a:gd name="connsiteY13" fmla="*/ 116826 h 523875"/>
              <a:gd name="connsiteX14" fmla="*/ 391389 w 533400"/>
              <a:gd name="connsiteY14" fmla="*/ 114921 h 523875"/>
              <a:gd name="connsiteX15" fmla="*/ 505689 w 533400"/>
              <a:gd name="connsiteY15" fmla="*/ 114921 h 523875"/>
              <a:gd name="connsiteX16" fmla="*/ 534264 w 533400"/>
              <a:gd name="connsiteY16" fmla="*/ 143496 h 523875"/>
              <a:gd name="connsiteX17" fmla="*/ 534264 w 533400"/>
              <a:gd name="connsiteY17" fmla="*/ 381621 h 523875"/>
              <a:gd name="connsiteX18" fmla="*/ 505689 w 533400"/>
              <a:gd name="connsiteY18" fmla="*/ 410196 h 523875"/>
              <a:gd name="connsiteX19" fmla="*/ 391389 w 533400"/>
              <a:gd name="connsiteY19" fmla="*/ 410196 h 523875"/>
              <a:gd name="connsiteX20" fmla="*/ 391389 w 533400"/>
              <a:gd name="connsiteY20" fmla="*/ 295896 h 523875"/>
              <a:gd name="connsiteX21" fmla="*/ 355194 w 533400"/>
              <a:gd name="connsiteY21" fmla="*/ 257796 h 523875"/>
              <a:gd name="connsiteX22" fmla="*/ 353289 w 533400"/>
              <a:gd name="connsiteY22" fmla="*/ 257796 h 523875"/>
              <a:gd name="connsiteX23" fmla="*/ 181839 w 533400"/>
              <a:gd name="connsiteY23" fmla="*/ 257796 h 523875"/>
              <a:gd name="connsiteX24" fmla="*/ 143739 w 533400"/>
              <a:gd name="connsiteY24" fmla="*/ 293991 h 523875"/>
              <a:gd name="connsiteX25" fmla="*/ 143739 w 533400"/>
              <a:gd name="connsiteY25" fmla="*/ 295896 h 523875"/>
              <a:gd name="connsiteX26" fmla="*/ 143739 w 533400"/>
              <a:gd name="connsiteY26" fmla="*/ 410196 h 523875"/>
              <a:gd name="connsiteX27" fmla="*/ 29439 w 533400"/>
              <a:gd name="connsiteY27" fmla="*/ 410196 h 523875"/>
              <a:gd name="connsiteX28" fmla="*/ 864 w 533400"/>
              <a:gd name="connsiteY28" fmla="*/ 381621 h 523875"/>
              <a:gd name="connsiteX29" fmla="*/ 864 w 533400"/>
              <a:gd name="connsiteY29" fmla="*/ 201408 h 523875"/>
              <a:gd name="connsiteX30" fmla="*/ 11151 w 533400"/>
              <a:gd name="connsiteY30" fmla="*/ 175405 h 523875"/>
              <a:gd name="connsiteX31" fmla="*/ 56300 w 533400"/>
              <a:gd name="connsiteY31" fmla="*/ 127018 h 523875"/>
              <a:gd name="connsiteX32" fmla="*/ 84112 w 533400"/>
              <a:gd name="connsiteY32" fmla="*/ 114921 h 523875"/>
              <a:gd name="connsiteX33" fmla="*/ 143739 w 533400"/>
              <a:gd name="connsiteY33" fmla="*/ 114921 h 523875"/>
              <a:gd name="connsiteX34" fmla="*/ 462827 w 533400"/>
              <a:gd name="connsiteY34" fmla="*/ 172071 h 523875"/>
              <a:gd name="connsiteX35" fmla="*/ 448539 w 533400"/>
              <a:gd name="connsiteY35" fmla="*/ 186359 h 523875"/>
              <a:gd name="connsiteX36" fmla="*/ 462827 w 533400"/>
              <a:gd name="connsiteY36" fmla="*/ 200646 h 523875"/>
              <a:gd name="connsiteX37" fmla="*/ 477114 w 533400"/>
              <a:gd name="connsiteY37" fmla="*/ 186359 h 523875"/>
              <a:gd name="connsiteX38" fmla="*/ 462827 w 533400"/>
              <a:gd name="connsiteY38" fmla="*/ 172071 h 523875"/>
              <a:gd name="connsiteX39" fmla="*/ 343764 w 533400"/>
              <a:gd name="connsiteY39" fmla="*/ 621 h 523875"/>
              <a:gd name="connsiteX40" fmla="*/ 372339 w 533400"/>
              <a:gd name="connsiteY40" fmla="*/ 29196 h 523875"/>
              <a:gd name="connsiteX41" fmla="*/ 372339 w 533400"/>
              <a:gd name="connsiteY41" fmla="*/ 105396 h 523875"/>
              <a:gd name="connsiteX42" fmla="*/ 343764 w 533400"/>
              <a:gd name="connsiteY42" fmla="*/ 133971 h 523875"/>
              <a:gd name="connsiteX43" fmla="*/ 191364 w 533400"/>
              <a:gd name="connsiteY43" fmla="*/ 133971 h 523875"/>
              <a:gd name="connsiteX44" fmla="*/ 162789 w 533400"/>
              <a:gd name="connsiteY44" fmla="*/ 105396 h 523875"/>
              <a:gd name="connsiteX45" fmla="*/ 162789 w 533400"/>
              <a:gd name="connsiteY45" fmla="*/ 29196 h 523875"/>
              <a:gd name="connsiteX46" fmla="*/ 191364 w 533400"/>
              <a:gd name="connsiteY46" fmla="*/ 621 h 523875"/>
              <a:gd name="connsiteX47" fmla="*/ 343764 w 533400"/>
              <a:gd name="connsiteY47" fmla="*/ 621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3764" y="276846"/>
                </a:moveTo>
                <a:cubicBezTo>
                  <a:pt x="359576" y="276846"/>
                  <a:pt x="372339" y="289610"/>
                  <a:pt x="372339" y="305421"/>
                </a:cubicBezTo>
                <a:lnTo>
                  <a:pt x="372339" y="495921"/>
                </a:lnTo>
                <a:cubicBezTo>
                  <a:pt x="372339" y="511732"/>
                  <a:pt x="359576" y="524496"/>
                  <a:pt x="343764" y="524496"/>
                </a:cubicBezTo>
                <a:lnTo>
                  <a:pt x="191364" y="524496"/>
                </a:lnTo>
                <a:cubicBezTo>
                  <a:pt x="175552" y="524496"/>
                  <a:pt x="162789" y="511732"/>
                  <a:pt x="162789" y="495921"/>
                </a:cubicBezTo>
                <a:lnTo>
                  <a:pt x="162789" y="305421"/>
                </a:lnTo>
                <a:cubicBezTo>
                  <a:pt x="162789" y="289610"/>
                  <a:pt x="175552" y="276846"/>
                  <a:pt x="191364" y="276846"/>
                </a:cubicBezTo>
                <a:lnTo>
                  <a:pt x="343764" y="276846"/>
                </a:lnTo>
                <a:close/>
                <a:moveTo>
                  <a:pt x="143739" y="114921"/>
                </a:moveTo>
                <a:cubicBezTo>
                  <a:pt x="143739" y="135305"/>
                  <a:pt x="159741" y="151973"/>
                  <a:pt x="179934" y="153021"/>
                </a:cubicBezTo>
                <a:lnTo>
                  <a:pt x="181839" y="153021"/>
                </a:lnTo>
                <a:lnTo>
                  <a:pt x="353289" y="153021"/>
                </a:lnTo>
                <a:cubicBezTo>
                  <a:pt x="373673" y="153021"/>
                  <a:pt x="390341" y="137019"/>
                  <a:pt x="391389" y="116826"/>
                </a:cubicBezTo>
                <a:lnTo>
                  <a:pt x="391389" y="114921"/>
                </a:lnTo>
                <a:lnTo>
                  <a:pt x="505689" y="114921"/>
                </a:lnTo>
                <a:cubicBezTo>
                  <a:pt x="521501" y="114921"/>
                  <a:pt x="534264" y="127685"/>
                  <a:pt x="534264" y="143496"/>
                </a:cubicBezTo>
                <a:lnTo>
                  <a:pt x="534264" y="381621"/>
                </a:lnTo>
                <a:cubicBezTo>
                  <a:pt x="534264" y="397432"/>
                  <a:pt x="521501" y="410196"/>
                  <a:pt x="505689" y="410196"/>
                </a:cubicBezTo>
                <a:lnTo>
                  <a:pt x="391389" y="410196"/>
                </a:lnTo>
                <a:lnTo>
                  <a:pt x="391389" y="295896"/>
                </a:lnTo>
                <a:cubicBezTo>
                  <a:pt x="391389" y="275512"/>
                  <a:pt x="375387" y="258844"/>
                  <a:pt x="355194" y="257796"/>
                </a:cubicBezTo>
                <a:lnTo>
                  <a:pt x="353289" y="257796"/>
                </a:lnTo>
                <a:lnTo>
                  <a:pt x="181839" y="257796"/>
                </a:lnTo>
                <a:cubicBezTo>
                  <a:pt x="161455" y="257796"/>
                  <a:pt x="144787" y="273798"/>
                  <a:pt x="143739" y="293991"/>
                </a:cubicBezTo>
                <a:lnTo>
                  <a:pt x="143739" y="295896"/>
                </a:lnTo>
                <a:lnTo>
                  <a:pt x="143739" y="410196"/>
                </a:lnTo>
                <a:lnTo>
                  <a:pt x="29439" y="410196"/>
                </a:lnTo>
                <a:cubicBezTo>
                  <a:pt x="13627" y="410196"/>
                  <a:pt x="864" y="397432"/>
                  <a:pt x="864" y="381621"/>
                </a:cubicBezTo>
                <a:lnTo>
                  <a:pt x="864" y="201408"/>
                </a:lnTo>
                <a:cubicBezTo>
                  <a:pt x="864" y="191788"/>
                  <a:pt x="4484" y="182454"/>
                  <a:pt x="11151" y="175405"/>
                </a:cubicBezTo>
                <a:lnTo>
                  <a:pt x="56300" y="127018"/>
                </a:lnTo>
                <a:cubicBezTo>
                  <a:pt x="63538" y="119303"/>
                  <a:pt x="73635" y="114921"/>
                  <a:pt x="84112" y="114921"/>
                </a:cubicBezTo>
                <a:lnTo>
                  <a:pt x="143739" y="114921"/>
                </a:lnTo>
                <a:close/>
                <a:moveTo>
                  <a:pt x="462827" y="172071"/>
                </a:moveTo>
                <a:cubicBezTo>
                  <a:pt x="454921" y="172071"/>
                  <a:pt x="448539" y="178453"/>
                  <a:pt x="448539" y="186359"/>
                </a:cubicBezTo>
                <a:cubicBezTo>
                  <a:pt x="448539" y="194264"/>
                  <a:pt x="454921" y="200646"/>
                  <a:pt x="462827" y="200646"/>
                </a:cubicBezTo>
                <a:cubicBezTo>
                  <a:pt x="470732" y="200646"/>
                  <a:pt x="477114" y="194264"/>
                  <a:pt x="477114" y="186359"/>
                </a:cubicBezTo>
                <a:cubicBezTo>
                  <a:pt x="477114" y="178453"/>
                  <a:pt x="470732" y="172071"/>
                  <a:pt x="462827" y="172071"/>
                </a:cubicBezTo>
                <a:close/>
                <a:moveTo>
                  <a:pt x="343764" y="621"/>
                </a:moveTo>
                <a:cubicBezTo>
                  <a:pt x="359576" y="621"/>
                  <a:pt x="372339" y="13385"/>
                  <a:pt x="372339" y="29196"/>
                </a:cubicBezTo>
                <a:lnTo>
                  <a:pt x="372339" y="105396"/>
                </a:lnTo>
                <a:cubicBezTo>
                  <a:pt x="372339" y="121207"/>
                  <a:pt x="359576" y="133971"/>
                  <a:pt x="343764" y="133971"/>
                </a:cubicBezTo>
                <a:lnTo>
                  <a:pt x="191364" y="133971"/>
                </a:lnTo>
                <a:cubicBezTo>
                  <a:pt x="175552" y="133971"/>
                  <a:pt x="162789" y="121207"/>
                  <a:pt x="162789" y="105396"/>
                </a:cubicBezTo>
                <a:lnTo>
                  <a:pt x="162789" y="29196"/>
                </a:lnTo>
                <a:cubicBezTo>
                  <a:pt x="162789" y="13385"/>
                  <a:pt x="175552" y="621"/>
                  <a:pt x="191364" y="621"/>
                </a:cubicBezTo>
                <a:lnTo>
                  <a:pt x="343764" y="621"/>
                </a:lnTo>
                <a:close/>
              </a:path>
            </a:pathLst>
          </a:custGeom>
          <a:solidFill>
            <a:srgbClr val="553036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4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ïSḻiḍè">
            <a:extLst>
              <a:ext uri="{FF2B5EF4-FFF2-40B4-BE49-F238E27FC236}">
                <a16:creationId xmlns:a16="http://schemas.microsoft.com/office/drawing/2014/main" id="{AD586A15-004C-4CBA-8D00-CEAD314AE771}"/>
              </a:ext>
            </a:extLst>
          </p:cNvPr>
          <p:cNvSpPr/>
          <p:nvPr/>
        </p:nvSpPr>
        <p:spPr>
          <a:xfrm>
            <a:off x="1503651" y="1959968"/>
            <a:ext cx="444222" cy="444220"/>
          </a:xfrm>
          <a:prstGeom prst="ellipse">
            <a:avLst/>
          </a:prstGeom>
          <a:solidFill>
            <a:srgbClr val="DE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6" name="ïṡ1íḋè">
            <a:extLst>
              <a:ext uri="{FF2B5EF4-FFF2-40B4-BE49-F238E27FC236}">
                <a16:creationId xmlns:a16="http://schemas.microsoft.com/office/drawing/2014/main" id="{FFCA76D7-DE44-4831-9AA4-E7BEAF5C018B}"/>
              </a:ext>
            </a:extLst>
          </p:cNvPr>
          <p:cNvSpPr/>
          <p:nvPr/>
        </p:nvSpPr>
        <p:spPr bwMode="auto">
          <a:xfrm>
            <a:off x="1622982" y="2104993"/>
            <a:ext cx="205561" cy="154170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rgbClr val="553036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A361E6C-8D65-44B4-9CD5-D1E04BFE1203}"/>
              </a:ext>
            </a:extLst>
          </p:cNvPr>
          <p:cNvSpPr txBox="1"/>
          <p:nvPr/>
        </p:nvSpPr>
        <p:spPr>
          <a:xfrm>
            <a:off x="2276851" y="1843450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DDABA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DDABA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DDABA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2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0D43510-9519-4906-85C0-67F14FC649B0}"/>
              </a:ext>
            </a:extLst>
          </p:cNvPr>
          <p:cNvSpPr txBox="1"/>
          <p:nvPr/>
        </p:nvSpPr>
        <p:spPr>
          <a:xfrm>
            <a:off x="2239631" y="3239194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DDABA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DDABA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DDABA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2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1A8DCA9-BB97-4F17-834D-9F288B2A4048}"/>
              </a:ext>
            </a:extLst>
          </p:cNvPr>
          <p:cNvSpPr txBox="1"/>
          <p:nvPr/>
        </p:nvSpPr>
        <p:spPr>
          <a:xfrm>
            <a:off x="2204538" y="4672110"/>
            <a:ext cx="391117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FDDABA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FDDABA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FDDABA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9CC5705-57E5-463A-93F0-9270D6B96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776" y="297814"/>
            <a:ext cx="6419850" cy="6419850"/>
          </a:xfrm>
          <a:prstGeom prst="rect">
            <a:avLst/>
          </a:prstGeom>
        </p:spPr>
      </p:pic>
      <p:grpSp>
        <p:nvGrpSpPr>
          <p:cNvPr id="31" name="Google Shape;44;p2">
            <a:extLst>
              <a:ext uri="{FF2B5EF4-FFF2-40B4-BE49-F238E27FC236}">
                <a16:creationId xmlns:a16="http://schemas.microsoft.com/office/drawing/2014/main" id="{F6046DF9-CCB2-44CF-B42C-BEB36376CF90}"/>
              </a:ext>
            </a:extLst>
          </p:cNvPr>
          <p:cNvGrpSpPr/>
          <p:nvPr/>
        </p:nvGrpSpPr>
        <p:grpSpPr>
          <a:xfrm>
            <a:off x="-717935" y="-54283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32" name="Google Shape;45;p2">
              <a:extLst>
                <a:ext uri="{FF2B5EF4-FFF2-40B4-BE49-F238E27FC236}">
                  <a16:creationId xmlns:a16="http://schemas.microsoft.com/office/drawing/2014/main" id="{74CFE716-9494-4586-A8E8-541F127B98F2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46;p2">
              <a:extLst>
                <a:ext uri="{FF2B5EF4-FFF2-40B4-BE49-F238E27FC236}">
                  <a16:creationId xmlns:a16="http://schemas.microsoft.com/office/drawing/2014/main" id="{C653249D-1209-4008-A458-6618F3EA841C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47;p2">
              <a:extLst>
                <a:ext uri="{FF2B5EF4-FFF2-40B4-BE49-F238E27FC236}">
                  <a16:creationId xmlns:a16="http://schemas.microsoft.com/office/drawing/2014/main" id="{047D03F7-046D-41D1-8AFB-8C0663840654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48;p2">
              <a:extLst>
                <a:ext uri="{FF2B5EF4-FFF2-40B4-BE49-F238E27FC236}">
                  <a16:creationId xmlns:a16="http://schemas.microsoft.com/office/drawing/2014/main" id="{946DEEEF-CC5E-4856-AA79-7843D7448348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49;p2">
              <a:extLst>
                <a:ext uri="{FF2B5EF4-FFF2-40B4-BE49-F238E27FC236}">
                  <a16:creationId xmlns:a16="http://schemas.microsoft.com/office/drawing/2014/main" id="{2843C574-F22A-4CC3-8751-EB1AEE9C6378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50;p2">
              <a:extLst>
                <a:ext uri="{FF2B5EF4-FFF2-40B4-BE49-F238E27FC236}">
                  <a16:creationId xmlns:a16="http://schemas.microsoft.com/office/drawing/2014/main" id="{B87660A8-AD43-448D-9F70-64C3665EDC46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51;p2">
              <a:extLst>
                <a:ext uri="{FF2B5EF4-FFF2-40B4-BE49-F238E27FC236}">
                  <a16:creationId xmlns:a16="http://schemas.microsoft.com/office/drawing/2014/main" id="{329F9875-7FBF-48AF-9FFD-4BE9213D27A0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52;p2">
              <a:extLst>
                <a:ext uri="{FF2B5EF4-FFF2-40B4-BE49-F238E27FC236}">
                  <a16:creationId xmlns:a16="http://schemas.microsoft.com/office/drawing/2014/main" id="{7AE1EDD4-80FC-48ED-ACB7-C273971F80FC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53;p2">
              <a:extLst>
                <a:ext uri="{FF2B5EF4-FFF2-40B4-BE49-F238E27FC236}">
                  <a16:creationId xmlns:a16="http://schemas.microsoft.com/office/drawing/2014/main" id="{E3E2C380-5CAC-4045-AD3E-14F1BF24CDED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54;p2">
              <a:extLst>
                <a:ext uri="{FF2B5EF4-FFF2-40B4-BE49-F238E27FC236}">
                  <a16:creationId xmlns:a16="http://schemas.microsoft.com/office/drawing/2014/main" id="{8A250C93-5301-4BEC-A02F-3B1F90832B72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55;p2">
              <a:extLst>
                <a:ext uri="{FF2B5EF4-FFF2-40B4-BE49-F238E27FC236}">
                  <a16:creationId xmlns:a16="http://schemas.microsoft.com/office/drawing/2014/main" id="{BEABEA36-0444-4E59-A593-892C5E90E194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6292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1;p19">
            <a:extLst>
              <a:ext uri="{FF2B5EF4-FFF2-40B4-BE49-F238E27FC236}">
                <a16:creationId xmlns:a16="http://schemas.microsoft.com/office/drawing/2014/main" id="{4785551C-8F8E-4FB1-8993-47624131B62E}"/>
              </a:ext>
            </a:extLst>
          </p:cNvPr>
          <p:cNvSpPr/>
          <p:nvPr/>
        </p:nvSpPr>
        <p:spPr>
          <a:xfrm>
            <a:off x="958900" y="167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Google Shape;365;p19">
            <a:extLst>
              <a:ext uri="{FF2B5EF4-FFF2-40B4-BE49-F238E27FC236}">
                <a16:creationId xmlns:a16="http://schemas.microsoft.com/office/drawing/2014/main" id="{20F58275-5539-4675-8DE5-0BF0C771E449}"/>
              </a:ext>
            </a:extLst>
          </p:cNvPr>
          <p:cNvSpPr/>
          <p:nvPr/>
        </p:nvSpPr>
        <p:spPr>
          <a:xfrm>
            <a:off x="2237965" y="140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A06253"/>
              </a:solidFill>
              <a:sym typeface="Arial"/>
            </a:endParaRPr>
          </a:p>
        </p:txBody>
      </p:sp>
      <p:sp>
        <p:nvSpPr>
          <p:cNvPr id="11" name="Google Shape;363;p19">
            <a:extLst>
              <a:ext uri="{FF2B5EF4-FFF2-40B4-BE49-F238E27FC236}">
                <a16:creationId xmlns:a16="http://schemas.microsoft.com/office/drawing/2014/main" id="{1C8C9873-70E1-4D4D-8279-2EE178F4D66B}"/>
              </a:ext>
            </a:extLst>
          </p:cNvPr>
          <p:cNvSpPr/>
          <p:nvPr/>
        </p:nvSpPr>
        <p:spPr>
          <a:xfrm>
            <a:off x="4554800" y="167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Google Shape;371;p19">
            <a:extLst>
              <a:ext uri="{FF2B5EF4-FFF2-40B4-BE49-F238E27FC236}">
                <a16:creationId xmlns:a16="http://schemas.microsoft.com/office/drawing/2014/main" id="{90C2B0CB-1AC3-4B61-8A40-F7414E5F9F67}"/>
              </a:ext>
            </a:extLst>
          </p:cNvPr>
          <p:cNvSpPr/>
          <p:nvPr/>
        </p:nvSpPr>
        <p:spPr>
          <a:xfrm>
            <a:off x="5833865" y="140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A06253"/>
              </a:solidFill>
              <a:sym typeface="Arial"/>
            </a:endParaRPr>
          </a:p>
        </p:txBody>
      </p:sp>
      <p:sp>
        <p:nvSpPr>
          <p:cNvPr id="13" name="Google Shape;369;p19">
            <a:extLst>
              <a:ext uri="{FF2B5EF4-FFF2-40B4-BE49-F238E27FC236}">
                <a16:creationId xmlns:a16="http://schemas.microsoft.com/office/drawing/2014/main" id="{60D2392F-887E-42D0-9A2D-4EFE67FB79D1}"/>
              </a:ext>
            </a:extLst>
          </p:cNvPr>
          <p:cNvSpPr/>
          <p:nvPr/>
        </p:nvSpPr>
        <p:spPr>
          <a:xfrm>
            <a:off x="8174300" y="167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4" name="Google Shape;374;p19">
            <a:extLst>
              <a:ext uri="{FF2B5EF4-FFF2-40B4-BE49-F238E27FC236}">
                <a16:creationId xmlns:a16="http://schemas.microsoft.com/office/drawing/2014/main" id="{AF27E7CA-35D1-4014-B2F9-DE1E9854F3FD}"/>
              </a:ext>
            </a:extLst>
          </p:cNvPr>
          <p:cNvCxnSpPr>
            <a:stCxn id="13" idx="3"/>
            <a:endCxn id="20" idx="3"/>
          </p:cNvCxnSpPr>
          <p:nvPr/>
        </p:nvCxnSpPr>
        <p:spPr>
          <a:xfrm>
            <a:off x="11256700" y="2541067"/>
            <a:ext cx="800" cy="2540000"/>
          </a:xfrm>
          <a:prstGeom prst="bentConnector3">
            <a:avLst>
              <a:gd name="adj1" fmla="val 43887500"/>
            </a:avLst>
          </a:prstGeom>
          <a:noFill/>
          <a:ln w="1905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Google Shape;377;p19">
            <a:extLst>
              <a:ext uri="{FF2B5EF4-FFF2-40B4-BE49-F238E27FC236}">
                <a16:creationId xmlns:a16="http://schemas.microsoft.com/office/drawing/2014/main" id="{26326A86-0AAC-4EC0-B5EC-F2B962D08F6A}"/>
              </a:ext>
            </a:extLst>
          </p:cNvPr>
          <p:cNvSpPr/>
          <p:nvPr/>
        </p:nvSpPr>
        <p:spPr>
          <a:xfrm>
            <a:off x="9453365" y="140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A06253"/>
              </a:solidFill>
              <a:sym typeface="Arial"/>
            </a:endParaRPr>
          </a:p>
        </p:txBody>
      </p:sp>
      <p:sp>
        <p:nvSpPr>
          <p:cNvPr id="16" name="Google Shape;380;p19">
            <a:extLst>
              <a:ext uri="{FF2B5EF4-FFF2-40B4-BE49-F238E27FC236}">
                <a16:creationId xmlns:a16="http://schemas.microsoft.com/office/drawing/2014/main" id="{385C5F74-1319-4F46-904A-996919C187B5}"/>
              </a:ext>
            </a:extLst>
          </p:cNvPr>
          <p:cNvSpPr/>
          <p:nvPr/>
        </p:nvSpPr>
        <p:spPr>
          <a:xfrm>
            <a:off x="958900" y="421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" name="Google Shape;382;p19">
            <a:extLst>
              <a:ext uri="{FF2B5EF4-FFF2-40B4-BE49-F238E27FC236}">
                <a16:creationId xmlns:a16="http://schemas.microsoft.com/office/drawing/2014/main" id="{9B488617-1166-4B38-B8F7-004C54E8B0D2}"/>
              </a:ext>
            </a:extLst>
          </p:cNvPr>
          <p:cNvSpPr/>
          <p:nvPr/>
        </p:nvSpPr>
        <p:spPr>
          <a:xfrm>
            <a:off x="2237965" y="394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A06253"/>
              </a:solidFill>
              <a:sym typeface="Arial"/>
            </a:endParaRPr>
          </a:p>
        </p:txBody>
      </p:sp>
      <p:sp>
        <p:nvSpPr>
          <p:cNvPr id="18" name="Google Shape;386;p19">
            <a:extLst>
              <a:ext uri="{FF2B5EF4-FFF2-40B4-BE49-F238E27FC236}">
                <a16:creationId xmlns:a16="http://schemas.microsoft.com/office/drawing/2014/main" id="{049AB047-6652-48F1-A7BB-105BBEA66762}"/>
              </a:ext>
            </a:extLst>
          </p:cNvPr>
          <p:cNvSpPr/>
          <p:nvPr/>
        </p:nvSpPr>
        <p:spPr>
          <a:xfrm>
            <a:off x="4554801" y="421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" name="Google Shape;388;p19">
            <a:extLst>
              <a:ext uri="{FF2B5EF4-FFF2-40B4-BE49-F238E27FC236}">
                <a16:creationId xmlns:a16="http://schemas.microsoft.com/office/drawing/2014/main" id="{A434B2ED-6B0B-4F6D-B396-4D0A7B8F95AF}"/>
              </a:ext>
            </a:extLst>
          </p:cNvPr>
          <p:cNvSpPr/>
          <p:nvPr/>
        </p:nvSpPr>
        <p:spPr>
          <a:xfrm>
            <a:off x="5833866" y="394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A06253"/>
              </a:solidFill>
              <a:sym typeface="Arial"/>
            </a:endParaRPr>
          </a:p>
        </p:txBody>
      </p:sp>
      <p:sp>
        <p:nvSpPr>
          <p:cNvPr id="20" name="Google Shape;375;p19">
            <a:extLst>
              <a:ext uri="{FF2B5EF4-FFF2-40B4-BE49-F238E27FC236}">
                <a16:creationId xmlns:a16="http://schemas.microsoft.com/office/drawing/2014/main" id="{14548EC6-3F55-4C29-8862-6AA93BF0888A}"/>
              </a:ext>
            </a:extLst>
          </p:cNvPr>
          <p:cNvSpPr/>
          <p:nvPr/>
        </p:nvSpPr>
        <p:spPr>
          <a:xfrm>
            <a:off x="8174301" y="4218467"/>
            <a:ext cx="3082400" cy="1725200"/>
          </a:xfrm>
          <a:prstGeom prst="roundRect">
            <a:avLst>
              <a:gd name="adj" fmla="val 13347"/>
            </a:avLst>
          </a:prstGeom>
          <a:noFill/>
          <a:ln w="28575" cap="flat" cmpd="sng">
            <a:solidFill>
              <a:srgbClr val="9677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1" name="Google Shape;393;p19">
            <a:extLst>
              <a:ext uri="{FF2B5EF4-FFF2-40B4-BE49-F238E27FC236}">
                <a16:creationId xmlns:a16="http://schemas.microsoft.com/office/drawing/2014/main" id="{0A1F2F33-5063-492B-B93A-96EA4F4D4C4C}"/>
              </a:ext>
            </a:extLst>
          </p:cNvPr>
          <p:cNvSpPr/>
          <p:nvPr/>
        </p:nvSpPr>
        <p:spPr>
          <a:xfrm>
            <a:off x="9453366" y="3940191"/>
            <a:ext cx="524275" cy="524259"/>
          </a:xfrm>
          <a:custGeom>
            <a:avLst/>
            <a:gdLst/>
            <a:ahLst/>
            <a:cxnLst/>
            <a:rect l="l" t="t" r="r" b="b"/>
            <a:pathLst>
              <a:path w="4647" h="4647" extrusionOk="0">
                <a:moveTo>
                  <a:pt x="2323" y="0"/>
                </a:moveTo>
                <a:cubicBezTo>
                  <a:pt x="1053" y="0"/>
                  <a:pt x="0" y="1053"/>
                  <a:pt x="0" y="2323"/>
                </a:cubicBezTo>
                <a:cubicBezTo>
                  <a:pt x="0" y="3620"/>
                  <a:pt x="1053" y="4646"/>
                  <a:pt x="2323" y="4646"/>
                </a:cubicBezTo>
                <a:cubicBezTo>
                  <a:pt x="3592" y="4646"/>
                  <a:pt x="4646" y="3620"/>
                  <a:pt x="4646" y="2323"/>
                </a:cubicBezTo>
                <a:cubicBezTo>
                  <a:pt x="4646" y="1053"/>
                  <a:pt x="3592" y="0"/>
                  <a:pt x="2323" y="0"/>
                </a:cubicBezTo>
                <a:close/>
              </a:path>
            </a:pathLst>
          </a:custGeom>
          <a:solidFill>
            <a:srgbClr val="9677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A06253"/>
              </a:solidFill>
              <a:sym typeface="Arial"/>
            </a:endParaRPr>
          </a:p>
        </p:txBody>
      </p:sp>
      <p:sp>
        <p:nvSpPr>
          <p:cNvPr id="22" name="Google Shape;396;p19">
            <a:extLst>
              <a:ext uri="{FF2B5EF4-FFF2-40B4-BE49-F238E27FC236}">
                <a16:creationId xmlns:a16="http://schemas.microsoft.com/office/drawing/2014/main" id="{92950ECD-AE8D-4D4D-BAB5-D1003D1E597B}"/>
              </a:ext>
            </a:extLst>
          </p:cNvPr>
          <p:cNvSpPr/>
          <p:nvPr/>
        </p:nvSpPr>
        <p:spPr>
          <a:xfrm>
            <a:off x="5975295" y="1552593"/>
            <a:ext cx="241412" cy="219457"/>
          </a:xfrm>
          <a:custGeom>
            <a:avLst/>
            <a:gdLst/>
            <a:ahLst/>
            <a:cxnLst/>
            <a:rect l="l" t="t" r="r" b="b"/>
            <a:pathLst>
              <a:path w="14980" h="14185" extrusionOk="0">
                <a:moveTo>
                  <a:pt x="558" y="1"/>
                </a:moveTo>
                <a:cubicBezTo>
                  <a:pt x="259" y="1"/>
                  <a:pt x="1" y="80"/>
                  <a:pt x="1" y="478"/>
                </a:cubicBezTo>
                <a:lnTo>
                  <a:pt x="1" y="13488"/>
                </a:lnTo>
                <a:cubicBezTo>
                  <a:pt x="1" y="13866"/>
                  <a:pt x="319" y="14184"/>
                  <a:pt x="697" y="14184"/>
                </a:cubicBezTo>
                <a:lnTo>
                  <a:pt x="14502" y="14184"/>
                </a:lnTo>
                <a:cubicBezTo>
                  <a:pt x="14900" y="14184"/>
                  <a:pt x="14980" y="13945"/>
                  <a:pt x="14980" y="13627"/>
                </a:cubicBezTo>
                <a:cubicBezTo>
                  <a:pt x="14980" y="13309"/>
                  <a:pt x="14900" y="13070"/>
                  <a:pt x="14502" y="13070"/>
                </a:cubicBezTo>
                <a:lnTo>
                  <a:pt x="1831" y="13070"/>
                </a:lnTo>
                <a:cubicBezTo>
                  <a:pt x="1433" y="13070"/>
                  <a:pt x="1135" y="12752"/>
                  <a:pt x="1135" y="12354"/>
                </a:cubicBezTo>
                <a:lnTo>
                  <a:pt x="1135" y="478"/>
                </a:lnTo>
                <a:cubicBezTo>
                  <a:pt x="1135" y="80"/>
                  <a:pt x="876" y="1"/>
                  <a:pt x="5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3" name="Google Shape;397;p19">
            <a:extLst>
              <a:ext uri="{FF2B5EF4-FFF2-40B4-BE49-F238E27FC236}">
                <a16:creationId xmlns:a16="http://schemas.microsoft.com/office/drawing/2014/main" id="{B912EDCF-B8B7-4F3C-BA14-06896ABB51C1}"/>
              </a:ext>
            </a:extLst>
          </p:cNvPr>
          <p:cNvSpPr/>
          <p:nvPr/>
        </p:nvSpPr>
        <p:spPr>
          <a:xfrm>
            <a:off x="6011524" y="1574485"/>
            <a:ext cx="188424" cy="152668"/>
          </a:xfrm>
          <a:custGeom>
            <a:avLst/>
            <a:gdLst/>
            <a:ahLst/>
            <a:cxnLst/>
            <a:rect l="l" t="t" r="r" b="b"/>
            <a:pathLst>
              <a:path w="11692" h="9868" extrusionOk="0">
                <a:moveTo>
                  <a:pt x="11142" y="1"/>
                </a:moveTo>
                <a:cubicBezTo>
                  <a:pt x="11110" y="1"/>
                  <a:pt x="11076" y="6"/>
                  <a:pt x="11041" y="18"/>
                </a:cubicBezTo>
                <a:lnTo>
                  <a:pt x="8236" y="1072"/>
                </a:lnTo>
                <a:cubicBezTo>
                  <a:pt x="8057" y="1152"/>
                  <a:pt x="8037" y="1291"/>
                  <a:pt x="8196" y="1390"/>
                </a:cubicBezTo>
                <a:lnTo>
                  <a:pt x="8713" y="1729"/>
                </a:lnTo>
                <a:cubicBezTo>
                  <a:pt x="8873" y="1828"/>
                  <a:pt x="8932" y="2047"/>
                  <a:pt x="8813" y="2206"/>
                </a:cubicBezTo>
                <a:lnTo>
                  <a:pt x="6684" y="5429"/>
                </a:lnTo>
                <a:cubicBezTo>
                  <a:pt x="6607" y="5552"/>
                  <a:pt x="6447" y="5627"/>
                  <a:pt x="6295" y="5627"/>
                </a:cubicBezTo>
                <a:cubicBezTo>
                  <a:pt x="6251" y="5627"/>
                  <a:pt x="6208" y="5621"/>
                  <a:pt x="6167" y="5608"/>
                </a:cubicBezTo>
                <a:lnTo>
                  <a:pt x="2865" y="4354"/>
                </a:lnTo>
                <a:cubicBezTo>
                  <a:pt x="2816" y="4333"/>
                  <a:pt x="2761" y="4323"/>
                  <a:pt x="2705" y="4323"/>
                </a:cubicBezTo>
                <a:cubicBezTo>
                  <a:pt x="2555" y="4323"/>
                  <a:pt x="2395" y="4392"/>
                  <a:pt x="2308" y="4494"/>
                </a:cubicBezTo>
                <a:lnTo>
                  <a:pt x="219" y="7020"/>
                </a:lnTo>
                <a:cubicBezTo>
                  <a:pt x="100" y="7159"/>
                  <a:pt x="0" y="7438"/>
                  <a:pt x="0" y="7637"/>
                </a:cubicBezTo>
                <a:lnTo>
                  <a:pt x="0" y="9686"/>
                </a:lnTo>
                <a:cubicBezTo>
                  <a:pt x="0" y="9805"/>
                  <a:pt x="37" y="9868"/>
                  <a:pt x="91" y="9868"/>
                </a:cubicBezTo>
                <a:cubicBezTo>
                  <a:pt x="128" y="9868"/>
                  <a:pt x="172" y="9840"/>
                  <a:pt x="219" y="9785"/>
                </a:cubicBezTo>
                <a:lnTo>
                  <a:pt x="2905" y="6662"/>
                </a:lnTo>
                <a:cubicBezTo>
                  <a:pt x="2989" y="6550"/>
                  <a:pt x="3141" y="6488"/>
                  <a:pt x="3286" y="6488"/>
                </a:cubicBezTo>
                <a:cubicBezTo>
                  <a:pt x="3348" y="6488"/>
                  <a:pt x="3408" y="6499"/>
                  <a:pt x="3462" y="6523"/>
                </a:cubicBezTo>
                <a:lnTo>
                  <a:pt x="6784" y="7776"/>
                </a:lnTo>
                <a:cubicBezTo>
                  <a:pt x="6832" y="7797"/>
                  <a:pt x="6884" y="7807"/>
                  <a:pt x="6937" y="7807"/>
                </a:cubicBezTo>
                <a:cubicBezTo>
                  <a:pt x="7081" y="7807"/>
                  <a:pt x="7228" y="7733"/>
                  <a:pt x="7301" y="7617"/>
                </a:cubicBezTo>
                <a:lnTo>
                  <a:pt x="10305" y="3121"/>
                </a:lnTo>
                <a:cubicBezTo>
                  <a:pt x="10368" y="3020"/>
                  <a:pt x="10479" y="2967"/>
                  <a:pt x="10592" y="2967"/>
                </a:cubicBezTo>
                <a:cubicBezTo>
                  <a:pt x="10658" y="2967"/>
                  <a:pt x="10724" y="2985"/>
                  <a:pt x="10782" y="3022"/>
                </a:cubicBezTo>
                <a:lnTo>
                  <a:pt x="11419" y="3419"/>
                </a:lnTo>
                <a:cubicBezTo>
                  <a:pt x="11465" y="3448"/>
                  <a:pt x="11508" y="3462"/>
                  <a:pt x="11546" y="3462"/>
                </a:cubicBezTo>
                <a:cubicBezTo>
                  <a:pt x="11636" y="3462"/>
                  <a:pt x="11692" y="3381"/>
                  <a:pt x="11678" y="3240"/>
                </a:cubicBezTo>
                <a:lnTo>
                  <a:pt x="11399" y="256"/>
                </a:lnTo>
                <a:cubicBezTo>
                  <a:pt x="11383" y="96"/>
                  <a:pt x="11277" y="1"/>
                  <a:pt x="111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" name="Google Shape;399;p19">
            <a:extLst>
              <a:ext uri="{FF2B5EF4-FFF2-40B4-BE49-F238E27FC236}">
                <a16:creationId xmlns:a16="http://schemas.microsoft.com/office/drawing/2014/main" id="{EF281FC1-D12B-44FA-84EA-F40F127C30BC}"/>
              </a:ext>
            </a:extLst>
          </p:cNvPr>
          <p:cNvSpPr/>
          <p:nvPr/>
        </p:nvSpPr>
        <p:spPr>
          <a:xfrm>
            <a:off x="9563386" y="1592711"/>
            <a:ext cx="304236" cy="173580"/>
          </a:xfrm>
          <a:custGeom>
            <a:avLst/>
            <a:gdLst/>
            <a:ahLst/>
            <a:cxnLst/>
            <a:rect l="l" t="t" r="r" b="b"/>
            <a:pathLst>
              <a:path w="15974" h="8669" extrusionOk="0">
                <a:moveTo>
                  <a:pt x="15924" y="1"/>
                </a:moveTo>
                <a:cubicBezTo>
                  <a:pt x="15914" y="1"/>
                  <a:pt x="15904" y="6"/>
                  <a:pt x="15894" y="16"/>
                </a:cubicBezTo>
                <a:lnTo>
                  <a:pt x="8136" y="5864"/>
                </a:lnTo>
                <a:cubicBezTo>
                  <a:pt x="8126" y="5874"/>
                  <a:pt x="8111" y="5879"/>
                  <a:pt x="8096" y="5879"/>
                </a:cubicBezTo>
                <a:cubicBezTo>
                  <a:pt x="8081" y="5879"/>
                  <a:pt x="8067" y="5874"/>
                  <a:pt x="8057" y="5864"/>
                </a:cubicBezTo>
                <a:lnTo>
                  <a:pt x="219" y="55"/>
                </a:lnTo>
                <a:cubicBezTo>
                  <a:pt x="205" y="41"/>
                  <a:pt x="161" y="27"/>
                  <a:pt x="129" y="27"/>
                </a:cubicBezTo>
                <a:cubicBezTo>
                  <a:pt x="116" y="27"/>
                  <a:pt x="105" y="30"/>
                  <a:pt x="100" y="35"/>
                </a:cubicBezTo>
                <a:cubicBezTo>
                  <a:pt x="80" y="55"/>
                  <a:pt x="0" y="75"/>
                  <a:pt x="0" y="115"/>
                </a:cubicBezTo>
                <a:lnTo>
                  <a:pt x="0" y="8311"/>
                </a:lnTo>
                <a:cubicBezTo>
                  <a:pt x="0" y="8490"/>
                  <a:pt x="239" y="8669"/>
                  <a:pt x="418" y="8669"/>
                </a:cubicBezTo>
                <a:lnTo>
                  <a:pt x="15735" y="8669"/>
                </a:lnTo>
                <a:cubicBezTo>
                  <a:pt x="15914" y="8669"/>
                  <a:pt x="15954" y="8490"/>
                  <a:pt x="15954" y="8311"/>
                </a:cubicBezTo>
                <a:lnTo>
                  <a:pt x="15954" y="75"/>
                </a:lnTo>
                <a:cubicBezTo>
                  <a:pt x="15954" y="55"/>
                  <a:pt x="15974" y="16"/>
                  <a:pt x="15954" y="16"/>
                </a:cubicBezTo>
                <a:cubicBezTo>
                  <a:pt x="15944" y="6"/>
                  <a:pt x="15934" y="1"/>
                  <a:pt x="159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5" name="Google Shape;400;p19">
            <a:extLst>
              <a:ext uri="{FF2B5EF4-FFF2-40B4-BE49-F238E27FC236}">
                <a16:creationId xmlns:a16="http://schemas.microsoft.com/office/drawing/2014/main" id="{93F7B130-4EF6-4D9B-A641-58309CA849AB}"/>
              </a:ext>
            </a:extLst>
          </p:cNvPr>
          <p:cNvSpPr/>
          <p:nvPr/>
        </p:nvSpPr>
        <p:spPr>
          <a:xfrm>
            <a:off x="9563386" y="1558350"/>
            <a:ext cx="303855" cy="111069"/>
          </a:xfrm>
          <a:custGeom>
            <a:avLst/>
            <a:gdLst/>
            <a:ahLst/>
            <a:cxnLst/>
            <a:rect l="l" t="t" r="r" b="b"/>
            <a:pathLst>
              <a:path w="15954" h="5547" extrusionOk="0">
                <a:moveTo>
                  <a:pt x="398" y="1"/>
                </a:moveTo>
                <a:cubicBezTo>
                  <a:pt x="239" y="1"/>
                  <a:pt x="0" y="41"/>
                  <a:pt x="0" y="220"/>
                </a:cubicBezTo>
                <a:lnTo>
                  <a:pt x="0" y="359"/>
                </a:lnTo>
                <a:lnTo>
                  <a:pt x="7997" y="5531"/>
                </a:lnTo>
                <a:cubicBezTo>
                  <a:pt x="8017" y="5541"/>
                  <a:pt x="8027" y="5546"/>
                  <a:pt x="8037" y="5546"/>
                </a:cubicBezTo>
                <a:cubicBezTo>
                  <a:pt x="8047" y="5546"/>
                  <a:pt x="8057" y="5541"/>
                  <a:pt x="8076" y="5531"/>
                </a:cubicBezTo>
                <a:lnTo>
                  <a:pt x="15954" y="339"/>
                </a:lnTo>
                <a:lnTo>
                  <a:pt x="15954" y="220"/>
                </a:lnTo>
                <a:cubicBezTo>
                  <a:pt x="15954" y="41"/>
                  <a:pt x="15914" y="1"/>
                  <a:pt x="157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6" name="Google Shape;401;p19">
            <a:extLst>
              <a:ext uri="{FF2B5EF4-FFF2-40B4-BE49-F238E27FC236}">
                <a16:creationId xmlns:a16="http://schemas.microsoft.com/office/drawing/2014/main" id="{19602812-9468-4B12-ACFF-A417742EF0CD}"/>
              </a:ext>
            </a:extLst>
          </p:cNvPr>
          <p:cNvSpPr/>
          <p:nvPr/>
        </p:nvSpPr>
        <p:spPr>
          <a:xfrm>
            <a:off x="5965377" y="4080409"/>
            <a:ext cx="261247" cy="243825"/>
          </a:xfrm>
          <a:custGeom>
            <a:avLst/>
            <a:gdLst/>
            <a:ahLst/>
            <a:cxnLst/>
            <a:rect l="l" t="t" r="r" b="b"/>
            <a:pathLst>
              <a:path w="15239" h="14309" extrusionOk="0">
                <a:moveTo>
                  <a:pt x="7622" y="0"/>
                </a:moveTo>
                <a:cubicBezTo>
                  <a:pt x="7510" y="0"/>
                  <a:pt x="7401" y="85"/>
                  <a:pt x="7321" y="254"/>
                </a:cubicBezTo>
                <a:lnTo>
                  <a:pt x="5511" y="3914"/>
                </a:lnTo>
                <a:cubicBezTo>
                  <a:pt x="5332" y="4272"/>
                  <a:pt x="4895" y="4590"/>
                  <a:pt x="4517" y="4650"/>
                </a:cubicBezTo>
                <a:lnTo>
                  <a:pt x="458" y="5227"/>
                </a:lnTo>
                <a:cubicBezTo>
                  <a:pt x="81" y="5287"/>
                  <a:pt x="1" y="5545"/>
                  <a:pt x="279" y="5824"/>
                </a:cubicBezTo>
                <a:lnTo>
                  <a:pt x="3204" y="8668"/>
                </a:lnTo>
                <a:cubicBezTo>
                  <a:pt x="3482" y="8947"/>
                  <a:pt x="3641" y="9464"/>
                  <a:pt x="3582" y="9842"/>
                </a:cubicBezTo>
                <a:lnTo>
                  <a:pt x="2885" y="13860"/>
                </a:lnTo>
                <a:cubicBezTo>
                  <a:pt x="2842" y="14138"/>
                  <a:pt x="2948" y="14308"/>
                  <a:pt x="3141" y="14308"/>
                </a:cubicBezTo>
                <a:cubicBezTo>
                  <a:pt x="3211" y="14308"/>
                  <a:pt x="3293" y="14286"/>
                  <a:pt x="3383" y="14238"/>
                </a:cubicBezTo>
                <a:lnTo>
                  <a:pt x="7003" y="12329"/>
                </a:lnTo>
                <a:cubicBezTo>
                  <a:pt x="7172" y="12239"/>
                  <a:pt x="7396" y="12194"/>
                  <a:pt x="7620" y="12194"/>
                </a:cubicBezTo>
                <a:cubicBezTo>
                  <a:pt x="7844" y="12194"/>
                  <a:pt x="8067" y="12239"/>
                  <a:pt x="8237" y="12329"/>
                </a:cubicBezTo>
                <a:lnTo>
                  <a:pt x="11857" y="14238"/>
                </a:lnTo>
                <a:cubicBezTo>
                  <a:pt x="11947" y="14286"/>
                  <a:pt x="12028" y="14308"/>
                  <a:pt x="12098" y="14308"/>
                </a:cubicBezTo>
                <a:cubicBezTo>
                  <a:pt x="12292" y="14308"/>
                  <a:pt x="12398" y="14138"/>
                  <a:pt x="12354" y="13860"/>
                </a:cubicBezTo>
                <a:lnTo>
                  <a:pt x="11658" y="9842"/>
                </a:lnTo>
                <a:cubicBezTo>
                  <a:pt x="11598" y="9464"/>
                  <a:pt x="11777" y="8947"/>
                  <a:pt x="12036" y="8668"/>
                </a:cubicBezTo>
                <a:lnTo>
                  <a:pt x="14960" y="5824"/>
                </a:lnTo>
                <a:cubicBezTo>
                  <a:pt x="15239" y="5545"/>
                  <a:pt x="15159" y="5287"/>
                  <a:pt x="14781" y="5227"/>
                </a:cubicBezTo>
                <a:lnTo>
                  <a:pt x="10743" y="4650"/>
                </a:lnTo>
                <a:cubicBezTo>
                  <a:pt x="10345" y="4590"/>
                  <a:pt x="9908" y="4272"/>
                  <a:pt x="9728" y="3914"/>
                </a:cubicBezTo>
                <a:lnTo>
                  <a:pt x="7938" y="254"/>
                </a:lnTo>
                <a:cubicBezTo>
                  <a:pt x="7849" y="85"/>
                  <a:pt x="7734" y="0"/>
                  <a:pt x="76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7" name="Google Shape;402;p19">
            <a:extLst>
              <a:ext uri="{FF2B5EF4-FFF2-40B4-BE49-F238E27FC236}">
                <a16:creationId xmlns:a16="http://schemas.microsoft.com/office/drawing/2014/main" id="{C4158056-AA52-442B-BF1F-9A3BBA342401}"/>
              </a:ext>
            </a:extLst>
          </p:cNvPr>
          <p:cNvSpPr/>
          <p:nvPr/>
        </p:nvSpPr>
        <p:spPr>
          <a:xfrm>
            <a:off x="2378178" y="4049923"/>
            <a:ext cx="243845" cy="304795"/>
          </a:xfrm>
          <a:custGeom>
            <a:avLst/>
            <a:gdLst/>
            <a:ahLst/>
            <a:cxnLst/>
            <a:rect l="l" t="t" r="r" b="b"/>
            <a:pathLst>
              <a:path w="12852" h="14722" extrusionOk="0">
                <a:moveTo>
                  <a:pt x="3581" y="5113"/>
                </a:moveTo>
                <a:cubicBezTo>
                  <a:pt x="4118" y="5113"/>
                  <a:pt x="4556" y="5551"/>
                  <a:pt x="4556" y="6088"/>
                </a:cubicBezTo>
                <a:cubicBezTo>
                  <a:pt x="4556" y="6625"/>
                  <a:pt x="4118" y="7043"/>
                  <a:pt x="3581" y="7043"/>
                </a:cubicBezTo>
                <a:cubicBezTo>
                  <a:pt x="3044" y="7043"/>
                  <a:pt x="2607" y="6625"/>
                  <a:pt x="2607" y="6088"/>
                </a:cubicBezTo>
                <a:cubicBezTo>
                  <a:pt x="2607" y="5551"/>
                  <a:pt x="3044" y="5113"/>
                  <a:pt x="3581" y="5113"/>
                </a:cubicBezTo>
                <a:close/>
                <a:moveTo>
                  <a:pt x="6426" y="5113"/>
                </a:moveTo>
                <a:cubicBezTo>
                  <a:pt x="6963" y="5113"/>
                  <a:pt x="7401" y="5551"/>
                  <a:pt x="7401" y="6088"/>
                </a:cubicBezTo>
                <a:cubicBezTo>
                  <a:pt x="7401" y="6625"/>
                  <a:pt x="6963" y="7043"/>
                  <a:pt x="6426" y="7043"/>
                </a:cubicBezTo>
                <a:cubicBezTo>
                  <a:pt x="5889" y="7043"/>
                  <a:pt x="5451" y="6625"/>
                  <a:pt x="5451" y="6088"/>
                </a:cubicBezTo>
                <a:cubicBezTo>
                  <a:pt x="5451" y="5551"/>
                  <a:pt x="5889" y="5113"/>
                  <a:pt x="6426" y="5113"/>
                </a:cubicBezTo>
                <a:close/>
                <a:moveTo>
                  <a:pt x="9271" y="5113"/>
                </a:moveTo>
                <a:cubicBezTo>
                  <a:pt x="9808" y="5113"/>
                  <a:pt x="10225" y="5551"/>
                  <a:pt x="10225" y="6088"/>
                </a:cubicBezTo>
                <a:cubicBezTo>
                  <a:pt x="10225" y="6625"/>
                  <a:pt x="9808" y="7043"/>
                  <a:pt x="9271" y="7043"/>
                </a:cubicBezTo>
                <a:cubicBezTo>
                  <a:pt x="8733" y="7043"/>
                  <a:pt x="8296" y="6625"/>
                  <a:pt x="8296" y="6088"/>
                </a:cubicBezTo>
                <a:cubicBezTo>
                  <a:pt x="8296" y="5551"/>
                  <a:pt x="8733" y="5113"/>
                  <a:pt x="9271" y="5113"/>
                </a:cubicBezTo>
                <a:close/>
                <a:moveTo>
                  <a:pt x="6426" y="1"/>
                </a:moveTo>
                <a:cubicBezTo>
                  <a:pt x="2865" y="1"/>
                  <a:pt x="1" y="2507"/>
                  <a:pt x="1" y="5591"/>
                </a:cubicBezTo>
                <a:cubicBezTo>
                  <a:pt x="1" y="8674"/>
                  <a:pt x="2865" y="11181"/>
                  <a:pt x="6426" y="11181"/>
                </a:cubicBezTo>
                <a:cubicBezTo>
                  <a:pt x="6585" y="11181"/>
                  <a:pt x="6747" y="11186"/>
                  <a:pt x="6907" y="11186"/>
                </a:cubicBezTo>
                <a:cubicBezTo>
                  <a:pt x="7188" y="11186"/>
                  <a:pt x="7466" y="11170"/>
                  <a:pt x="7719" y="11081"/>
                </a:cubicBezTo>
                <a:cubicBezTo>
                  <a:pt x="7911" y="11013"/>
                  <a:pt x="8074" y="10981"/>
                  <a:pt x="8213" y="10981"/>
                </a:cubicBezTo>
                <a:cubicBezTo>
                  <a:pt x="9729" y="10981"/>
                  <a:pt x="8276" y="14722"/>
                  <a:pt x="8276" y="14722"/>
                </a:cubicBezTo>
                <a:cubicBezTo>
                  <a:pt x="8276" y="14722"/>
                  <a:pt x="10981" y="11976"/>
                  <a:pt x="12175" y="9152"/>
                </a:cubicBezTo>
                <a:cubicBezTo>
                  <a:pt x="12652" y="8018"/>
                  <a:pt x="12851" y="6804"/>
                  <a:pt x="12851" y="5591"/>
                </a:cubicBezTo>
                <a:cubicBezTo>
                  <a:pt x="12851" y="2507"/>
                  <a:pt x="9967" y="1"/>
                  <a:pt x="64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" name="Google Shape;403;p19">
            <a:extLst>
              <a:ext uri="{FF2B5EF4-FFF2-40B4-BE49-F238E27FC236}">
                <a16:creationId xmlns:a16="http://schemas.microsoft.com/office/drawing/2014/main" id="{7F6347FC-4E8B-4F00-AD3F-79CF99B7A4B9}"/>
              </a:ext>
            </a:extLst>
          </p:cNvPr>
          <p:cNvSpPr/>
          <p:nvPr/>
        </p:nvSpPr>
        <p:spPr>
          <a:xfrm>
            <a:off x="9574829" y="4080402"/>
            <a:ext cx="281351" cy="243839"/>
          </a:xfrm>
          <a:custGeom>
            <a:avLst/>
            <a:gdLst/>
            <a:ahLst/>
            <a:cxnLst/>
            <a:rect l="l" t="t" r="r" b="b"/>
            <a:pathLst>
              <a:path w="15159" h="13310" extrusionOk="0">
                <a:moveTo>
                  <a:pt x="11299" y="1"/>
                </a:moveTo>
                <a:cubicBezTo>
                  <a:pt x="10344" y="1"/>
                  <a:pt x="9569" y="777"/>
                  <a:pt x="9569" y="1732"/>
                </a:cubicBezTo>
                <a:cubicBezTo>
                  <a:pt x="9569" y="1891"/>
                  <a:pt x="9588" y="2030"/>
                  <a:pt x="9628" y="2169"/>
                </a:cubicBezTo>
                <a:lnTo>
                  <a:pt x="6843" y="3840"/>
                </a:lnTo>
                <a:cubicBezTo>
                  <a:pt x="6147" y="2965"/>
                  <a:pt x="5073" y="2408"/>
                  <a:pt x="3859" y="2408"/>
                </a:cubicBezTo>
                <a:cubicBezTo>
                  <a:pt x="1731" y="2408"/>
                  <a:pt x="0" y="4139"/>
                  <a:pt x="0" y="6267"/>
                </a:cubicBezTo>
                <a:cubicBezTo>
                  <a:pt x="0" y="8396"/>
                  <a:pt x="1731" y="10106"/>
                  <a:pt x="3859" y="10106"/>
                </a:cubicBezTo>
                <a:cubicBezTo>
                  <a:pt x="5152" y="10106"/>
                  <a:pt x="6286" y="9470"/>
                  <a:pt x="6982" y="8515"/>
                </a:cubicBezTo>
                <a:lnTo>
                  <a:pt x="10583" y="10405"/>
                </a:lnTo>
                <a:cubicBezTo>
                  <a:pt x="10523" y="10584"/>
                  <a:pt x="10503" y="10783"/>
                  <a:pt x="10503" y="10982"/>
                </a:cubicBezTo>
                <a:cubicBezTo>
                  <a:pt x="10503" y="12255"/>
                  <a:pt x="11538" y="13309"/>
                  <a:pt x="12831" y="13309"/>
                </a:cubicBezTo>
                <a:cubicBezTo>
                  <a:pt x="14124" y="13309"/>
                  <a:pt x="15158" y="12255"/>
                  <a:pt x="15158" y="10982"/>
                </a:cubicBezTo>
                <a:cubicBezTo>
                  <a:pt x="15158" y="9689"/>
                  <a:pt x="14124" y="8654"/>
                  <a:pt x="12831" y="8654"/>
                </a:cubicBezTo>
                <a:cubicBezTo>
                  <a:pt x="12135" y="8654"/>
                  <a:pt x="11498" y="8972"/>
                  <a:pt x="11080" y="9450"/>
                </a:cubicBezTo>
                <a:lnTo>
                  <a:pt x="7480" y="7560"/>
                </a:lnTo>
                <a:cubicBezTo>
                  <a:pt x="7619" y="7162"/>
                  <a:pt x="7719" y="6705"/>
                  <a:pt x="7719" y="6267"/>
                </a:cubicBezTo>
                <a:cubicBezTo>
                  <a:pt x="7719" y="5710"/>
                  <a:pt x="7599" y="5213"/>
                  <a:pt x="7400" y="4755"/>
                </a:cubicBezTo>
                <a:lnTo>
                  <a:pt x="10205" y="3064"/>
                </a:lnTo>
                <a:cubicBezTo>
                  <a:pt x="10503" y="3303"/>
                  <a:pt x="10881" y="3462"/>
                  <a:pt x="11299" y="3462"/>
                </a:cubicBezTo>
                <a:cubicBezTo>
                  <a:pt x="12254" y="3462"/>
                  <a:pt x="13030" y="2686"/>
                  <a:pt x="13030" y="1732"/>
                </a:cubicBezTo>
                <a:cubicBezTo>
                  <a:pt x="13030" y="777"/>
                  <a:pt x="12254" y="1"/>
                  <a:pt x="112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" name="Google Shape;405;p19">
            <a:extLst>
              <a:ext uri="{FF2B5EF4-FFF2-40B4-BE49-F238E27FC236}">
                <a16:creationId xmlns:a16="http://schemas.microsoft.com/office/drawing/2014/main" id="{D3BCB2B6-3125-4847-A500-8AAA455E10CE}"/>
              </a:ext>
            </a:extLst>
          </p:cNvPr>
          <p:cNvSpPr/>
          <p:nvPr/>
        </p:nvSpPr>
        <p:spPr>
          <a:xfrm>
            <a:off x="2441056" y="1546490"/>
            <a:ext cx="118092" cy="120291"/>
          </a:xfrm>
          <a:custGeom>
            <a:avLst/>
            <a:gdLst/>
            <a:ahLst/>
            <a:cxnLst/>
            <a:rect l="l" t="t" r="r" b="b"/>
            <a:pathLst>
              <a:path w="6964" h="6983" extrusionOk="0">
                <a:moveTo>
                  <a:pt x="3482" y="0"/>
                </a:moveTo>
                <a:cubicBezTo>
                  <a:pt x="1553" y="0"/>
                  <a:pt x="1" y="1572"/>
                  <a:pt x="1" y="3501"/>
                </a:cubicBezTo>
                <a:cubicBezTo>
                  <a:pt x="1" y="5411"/>
                  <a:pt x="1553" y="6982"/>
                  <a:pt x="3482" y="6982"/>
                </a:cubicBezTo>
                <a:cubicBezTo>
                  <a:pt x="5392" y="6982"/>
                  <a:pt x="6963" y="5411"/>
                  <a:pt x="6963" y="3501"/>
                </a:cubicBezTo>
                <a:cubicBezTo>
                  <a:pt x="6963" y="1572"/>
                  <a:pt x="5392" y="0"/>
                  <a:pt x="34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0" name="Google Shape;406;p19">
            <a:extLst>
              <a:ext uri="{FF2B5EF4-FFF2-40B4-BE49-F238E27FC236}">
                <a16:creationId xmlns:a16="http://schemas.microsoft.com/office/drawing/2014/main" id="{B29AADB7-7EA2-4462-A74D-E0704502BA9E}"/>
              </a:ext>
            </a:extLst>
          </p:cNvPr>
          <p:cNvSpPr/>
          <p:nvPr/>
        </p:nvSpPr>
        <p:spPr>
          <a:xfrm>
            <a:off x="2395863" y="1655795"/>
            <a:ext cx="208476" cy="122359"/>
          </a:xfrm>
          <a:custGeom>
            <a:avLst/>
            <a:gdLst/>
            <a:ahLst/>
            <a:cxnLst/>
            <a:rect l="l" t="t" r="r" b="b"/>
            <a:pathLst>
              <a:path w="12294" h="7103" extrusionOk="0">
                <a:moveTo>
                  <a:pt x="2865" y="1"/>
                </a:moveTo>
                <a:cubicBezTo>
                  <a:pt x="1273" y="1"/>
                  <a:pt x="0" y="1294"/>
                  <a:pt x="0" y="2865"/>
                </a:cubicBezTo>
                <a:lnTo>
                  <a:pt x="0" y="7102"/>
                </a:lnTo>
                <a:lnTo>
                  <a:pt x="2109" y="7102"/>
                </a:lnTo>
                <a:lnTo>
                  <a:pt x="2109" y="4735"/>
                </a:lnTo>
                <a:cubicBezTo>
                  <a:pt x="2109" y="4576"/>
                  <a:pt x="2248" y="4437"/>
                  <a:pt x="2427" y="4437"/>
                </a:cubicBezTo>
                <a:cubicBezTo>
                  <a:pt x="2586" y="4437"/>
                  <a:pt x="2726" y="4576"/>
                  <a:pt x="2726" y="4735"/>
                </a:cubicBezTo>
                <a:lnTo>
                  <a:pt x="2726" y="7102"/>
                </a:lnTo>
                <a:lnTo>
                  <a:pt x="9549" y="7102"/>
                </a:lnTo>
                <a:lnTo>
                  <a:pt x="9549" y="4735"/>
                </a:lnTo>
                <a:cubicBezTo>
                  <a:pt x="9549" y="4576"/>
                  <a:pt x="9688" y="4437"/>
                  <a:pt x="9847" y="4437"/>
                </a:cubicBezTo>
                <a:cubicBezTo>
                  <a:pt x="10026" y="4437"/>
                  <a:pt x="10165" y="4576"/>
                  <a:pt x="10165" y="4735"/>
                </a:cubicBezTo>
                <a:lnTo>
                  <a:pt x="10165" y="7102"/>
                </a:lnTo>
                <a:lnTo>
                  <a:pt x="12294" y="7102"/>
                </a:lnTo>
                <a:lnTo>
                  <a:pt x="12294" y="2865"/>
                </a:lnTo>
                <a:cubicBezTo>
                  <a:pt x="12294" y="1294"/>
                  <a:pt x="11001" y="1"/>
                  <a:pt x="9429" y="1"/>
                </a:cubicBezTo>
                <a:lnTo>
                  <a:pt x="9350" y="1"/>
                </a:lnTo>
                <a:cubicBezTo>
                  <a:pt x="8574" y="916"/>
                  <a:pt x="7420" y="1493"/>
                  <a:pt x="6147" y="1493"/>
                </a:cubicBezTo>
                <a:cubicBezTo>
                  <a:pt x="4854" y="1493"/>
                  <a:pt x="3700" y="916"/>
                  <a:pt x="292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FE77F34-3CEF-49E6-8759-836EE32A3B51}"/>
              </a:ext>
            </a:extLst>
          </p:cNvPr>
          <p:cNvSpPr txBox="1"/>
          <p:nvPr/>
        </p:nvSpPr>
        <p:spPr>
          <a:xfrm>
            <a:off x="1177161" y="2279230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1039B0E-6452-4CD8-B405-82B93143F34B}"/>
              </a:ext>
            </a:extLst>
          </p:cNvPr>
          <p:cNvSpPr txBox="1"/>
          <p:nvPr/>
        </p:nvSpPr>
        <p:spPr>
          <a:xfrm>
            <a:off x="4838605" y="2308574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4DA73A4-D2B2-4EB8-AC86-BEB791665A8D}"/>
              </a:ext>
            </a:extLst>
          </p:cNvPr>
          <p:cNvSpPr txBox="1"/>
          <p:nvPr/>
        </p:nvSpPr>
        <p:spPr>
          <a:xfrm>
            <a:off x="8392562" y="2284984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8E88708-1493-4DA6-9CD6-08C41AF881EE}"/>
              </a:ext>
            </a:extLst>
          </p:cNvPr>
          <p:cNvSpPr txBox="1"/>
          <p:nvPr/>
        </p:nvSpPr>
        <p:spPr>
          <a:xfrm>
            <a:off x="1118117" y="4853449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F144AB6-8468-4EB6-9480-9D349F93382E}"/>
              </a:ext>
            </a:extLst>
          </p:cNvPr>
          <p:cNvSpPr txBox="1"/>
          <p:nvPr/>
        </p:nvSpPr>
        <p:spPr>
          <a:xfrm>
            <a:off x="4838604" y="4875417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sp>
        <p:nvSpPr>
          <p:cNvPr id="3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3444021-5CEF-471F-B161-235416997CEA}"/>
              </a:ext>
            </a:extLst>
          </p:cNvPr>
          <p:cNvSpPr txBox="1"/>
          <p:nvPr/>
        </p:nvSpPr>
        <p:spPr>
          <a:xfrm>
            <a:off x="8392562" y="4851087"/>
            <a:ext cx="264587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</a:t>
            </a:r>
          </a:p>
        </p:txBody>
      </p:sp>
      <p:grpSp>
        <p:nvGrpSpPr>
          <p:cNvPr id="37" name="Google Shape;44;p2">
            <a:extLst>
              <a:ext uri="{FF2B5EF4-FFF2-40B4-BE49-F238E27FC236}">
                <a16:creationId xmlns:a16="http://schemas.microsoft.com/office/drawing/2014/main" id="{0BA90989-BC4C-4FEE-83C1-DAF2104A4F1E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38" name="Google Shape;45;p2">
              <a:extLst>
                <a:ext uri="{FF2B5EF4-FFF2-40B4-BE49-F238E27FC236}">
                  <a16:creationId xmlns:a16="http://schemas.microsoft.com/office/drawing/2014/main" id="{0227A874-38B1-460F-AF94-E3C8E9227D19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46;p2">
              <a:extLst>
                <a:ext uri="{FF2B5EF4-FFF2-40B4-BE49-F238E27FC236}">
                  <a16:creationId xmlns:a16="http://schemas.microsoft.com/office/drawing/2014/main" id="{7FFDF74C-3155-437A-80D1-5CF72E652CE0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7;p2">
              <a:extLst>
                <a:ext uri="{FF2B5EF4-FFF2-40B4-BE49-F238E27FC236}">
                  <a16:creationId xmlns:a16="http://schemas.microsoft.com/office/drawing/2014/main" id="{FC0AF855-7944-44AA-A8BA-81F92DC05FAC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8;p2">
              <a:extLst>
                <a:ext uri="{FF2B5EF4-FFF2-40B4-BE49-F238E27FC236}">
                  <a16:creationId xmlns:a16="http://schemas.microsoft.com/office/drawing/2014/main" id="{C4BF0E9B-E24F-4FF2-9DAA-5948271DCC0D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9;p2">
              <a:extLst>
                <a:ext uri="{FF2B5EF4-FFF2-40B4-BE49-F238E27FC236}">
                  <a16:creationId xmlns:a16="http://schemas.microsoft.com/office/drawing/2014/main" id="{DF657107-3D87-45A5-A79D-999FD9E6CDC1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50;p2">
              <a:extLst>
                <a:ext uri="{FF2B5EF4-FFF2-40B4-BE49-F238E27FC236}">
                  <a16:creationId xmlns:a16="http://schemas.microsoft.com/office/drawing/2014/main" id="{18196F28-9A13-44B6-B580-39AFE945AA8B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51;p2">
              <a:extLst>
                <a:ext uri="{FF2B5EF4-FFF2-40B4-BE49-F238E27FC236}">
                  <a16:creationId xmlns:a16="http://schemas.microsoft.com/office/drawing/2014/main" id="{79BC0A4E-1DF1-4853-97EB-B52F63EFA898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52;p2">
              <a:extLst>
                <a:ext uri="{FF2B5EF4-FFF2-40B4-BE49-F238E27FC236}">
                  <a16:creationId xmlns:a16="http://schemas.microsoft.com/office/drawing/2014/main" id="{2AFF97BC-87CD-49A5-A951-D883DA9B09CC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53;p2">
              <a:extLst>
                <a:ext uri="{FF2B5EF4-FFF2-40B4-BE49-F238E27FC236}">
                  <a16:creationId xmlns:a16="http://schemas.microsoft.com/office/drawing/2014/main" id="{E3CFBCBA-37C0-4A3E-B926-64D1A5243E45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54;p2">
              <a:extLst>
                <a:ext uri="{FF2B5EF4-FFF2-40B4-BE49-F238E27FC236}">
                  <a16:creationId xmlns:a16="http://schemas.microsoft.com/office/drawing/2014/main" id="{BEC56EBD-9B90-47DF-B404-8695357471AA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55;p2">
              <a:extLst>
                <a:ext uri="{FF2B5EF4-FFF2-40B4-BE49-F238E27FC236}">
                  <a16:creationId xmlns:a16="http://schemas.microsoft.com/office/drawing/2014/main" id="{457178A6-1FC2-4778-B773-E778FC93A0D5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4183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679;p33">
            <a:extLst>
              <a:ext uri="{FF2B5EF4-FFF2-40B4-BE49-F238E27FC236}">
                <a16:creationId xmlns:a16="http://schemas.microsoft.com/office/drawing/2014/main" id="{83B48CCF-D903-408B-9CB7-185E80D2D3C2}"/>
              </a:ext>
            </a:extLst>
          </p:cNvPr>
          <p:cNvCxnSpPr/>
          <p:nvPr/>
        </p:nvCxnSpPr>
        <p:spPr>
          <a:xfrm>
            <a:off x="1269631" y="4634038"/>
            <a:ext cx="0" cy="1409600"/>
          </a:xfrm>
          <a:prstGeom prst="straightConnector1">
            <a:avLst/>
          </a:prstGeom>
          <a:noFill/>
          <a:ln w="38100" cap="flat" cmpd="sng">
            <a:solidFill>
              <a:srgbClr val="5530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680;p33">
            <a:extLst>
              <a:ext uri="{FF2B5EF4-FFF2-40B4-BE49-F238E27FC236}">
                <a16:creationId xmlns:a16="http://schemas.microsoft.com/office/drawing/2014/main" id="{45268867-6875-4A33-AEB4-B7EE83CB1BF6}"/>
              </a:ext>
            </a:extLst>
          </p:cNvPr>
          <p:cNvSpPr txBox="1"/>
          <p:nvPr/>
        </p:nvSpPr>
        <p:spPr>
          <a:xfrm>
            <a:off x="1347331" y="2969938"/>
            <a:ext cx="82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A0625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02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4" name="Google Shape;681;p33">
            <a:extLst>
              <a:ext uri="{FF2B5EF4-FFF2-40B4-BE49-F238E27FC236}">
                <a16:creationId xmlns:a16="http://schemas.microsoft.com/office/drawing/2014/main" id="{7564A603-8AF7-4102-AD7A-DB99C1E9C9F1}"/>
              </a:ext>
            </a:extLst>
          </p:cNvPr>
          <p:cNvSpPr txBox="1"/>
          <p:nvPr/>
        </p:nvSpPr>
        <p:spPr>
          <a:xfrm>
            <a:off x="1347331" y="4616355"/>
            <a:ext cx="82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A0625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03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5" name="Google Shape;682;p33">
            <a:extLst>
              <a:ext uri="{FF2B5EF4-FFF2-40B4-BE49-F238E27FC236}">
                <a16:creationId xmlns:a16="http://schemas.microsoft.com/office/drawing/2014/main" id="{F68459E2-5E52-4E9C-98B0-F275CF4B8E4B}"/>
              </a:ext>
            </a:extLst>
          </p:cNvPr>
          <p:cNvSpPr txBox="1"/>
          <p:nvPr/>
        </p:nvSpPr>
        <p:spPr>
          <a:xfrm>
            <a:off x="4163531" y="2136322"/>
            <a:ext cx="82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A0625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04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683;p33">
            <a:extLst>
              <a:ext uri="{FF2B5EF4-FFF2-40B4-BE49-F238E27FC236}">
                <a16:creationId xmlns:a16="http://schemas.microsoft.com/office/drawing/2014/main" id="{650C5FBA-D24A-47A8-A7E4-72D10E7CAB06}"/>
              </a:ext>
            </a:extLst>
          </p:cNvPr>
          <p:cNvSpPr txBox="1"/>
          <p:nvPr/>
        </p:nvSpPr>
        <p:spPr>
          <a:xfrm>
            <a:off x="4163531" y="3782738"/>
            <a:ext cx="82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A0625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05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cxnSp>
        <p:nvCxnSpPr>
          <p:cNvPr id="7" name="Google Shape;684;p33">
            <a:extLst>
              <a:ext uri="{FF2B5EF4-FFF2-40B4-BE49-F238E27FC236}">
                <a16:creationId xmlns:a16="http://schemas.microsoft.com/office/drawing/2014/main" id="{EEA71CD8-895D-48E1-A8AA-50026B179D9E}"/>
              </a:ext>
            </a:extLst>
          </p:cNvPr>
          <p:cNvCxnSpPr/>
          <p:nvPr/>
        </p:nvCxnSpPr>
        <p:spPr>
          <a:xfrm>
            <a:off x="1269631" y="2997971"/>
            <a:ext cx="0" cy="1409600"/>
          </a:xfrm>
          <a:prstGeom prst="straightConnector1">
            <a:avLst/>
          </a:prstGeom>
          <a:noFill/>
          <a:ln w="38100" cap="flat" cmpd="sng">
            <a:solidFill>
              <a:srgbClr val="5530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685;p33">
            <a:extLst>
              <a:ext uri="{FF2B5EF4-FFF2-40B4-BE49-F238E27FC236}">
                <a16:creationId xmlns:a16="http://schemas.microsoft.com/office/drawing/2014/main" id="{E8B91886-5262-432D-AF91-0B71DC3C0700}"/>
              </a:ext>
            </a:extLst>
          </p:cNvPr>
          <p:cNvCxnSpPr/>
          <p:nvPr/>
        </p:nvCxnSpPr>
        <p:spPr>
          <a:xfrm>
            <a:off x="1269631" y="1361905"/>
            <a:ext cx="0" cy="1409600"/>
          </a:xfrm>
          <a:prstGeom prst="straightConnector1">
            <a:avLst/>
          </a:prstGeom>
          <a:noFill/>
          <a:ln w="38100" cap="flat" cmpd="sng">
            <a:solidFill>
              <a:srgbClr val="5530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686;p33">
            <a:extLst>
              <a:ext uri="{FF2B5EF4-FFF2-40B4-BE49-F238E27FC236}">
                <a16:creationId xmlns:a16="http://schemas.microsoft.com/office/drawing/2014/main" id="{74FB437D-7961-45E5-9F64-65EF0847EBA2}"/>
              </a:ext>
            </a:extLst>
          </p:cNvPr>
          <p:cNvCxnSpPr/>
          <p:nvPr/>
        </p:nvCxnSpPr>
        <p:spPr>
          <a:xfrm>
            <a:off x="4084098" y="3810771"/>
            <a:ext cx="0" cy="1409600"/>
          </a:xfrm>
          <a:prstGeom prst="straightConnector1">
            <a:avLst/>
          </a:prstGeom>
          <a:noFill/>
          <a:ln w="38100" cap="flat" cmpd="sng">
            <a:solidFill>
              <a:srgbClr val="55303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87;p33">
            <a:extLst>
              <a:ext uri="{FF2B5EF4-FFF2-40B4-BE49-F238E27FC236}">
                <a16:creationId xmlns:a16="http://schemas.microsoft.com/office/drawing/2014/main" id="{8EB42CBD-AFAB-45A6-BCB3-DD6C129FC438}"/>
              </a:ext>
            </a:extLst>
          </p:cNvPr>
          <p:cNvCxnSpPr/>
          <p:nvPr/>
        </p:nvCxnSpPr>
        <p:spPr>
          <a:xfrm>
            <a:off x="4084098" y="2174705"/>
            <a:ext cx="0" cy="1409600"/>
          </a:xfrm>
          <a:prstGeom prst="straightConnector1">
            <a:avLst/>
          </a:prstGeom>
          <a:noFill/>
          <a:ln w="38100" cap="flat" cmpd="sng">
            <a:solidFill>
              <a:srgbClr val="55303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688;p33">
            <a:extLst>
              <a:ext uri="{FF2B5EF4-FFF2-40B4-BE49-F238E27FC236}">
                <a16:creationId xmlns:a16="http://schemas.microsoft.com/office/drawing/2014/main" id="{185FA67C-3006-4076-8E72-EFBEFB8E0468}"/>
              </a:ext>
            </a:extLst>
          </p:cNvPr>
          <p:cNvSpPr txBox="1"/>
          <p:nvPr/>
        </p:nvSpPr>
        <p:spPr>
          <a:xfrm>
            <a:off x="1347331" y="1316705"/>
            <a:ext cx="8204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A06253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01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A06253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73F7B7C-A778-4EA0-9196-977FFD40882B}"/>
              </a:ext>
            </a:extLst>
          </p:cNvPr>
          <p:cNvSpPr txBox="1"/>
          <p:nvPr/>
        </p:nvSpPr>
        <p:spPr>
          <a:xfrm>
            <a:off x="1499322" y="1784497"/>
            <a:ext cx="2153368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sp>
        <p:nvSpPr>
          <p:cNvPr id="1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D4C7A23-39E8-413E-8DC3-C25D8D387EBF}"/>
              </a:ext>
            </a:extLst>
          </p:cNvPr>
          <p:cNvSpPr txBox="1"/>
          <p:nvPr/>
        </p:nvSpPr>
        <p:spPr>
          <a:xfrm>
            <a:off x="1499322" y="3429000"/>
            <a:ext cx="2153368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AFE387E-5A47-4328-9B90-1C6303C2225F}"/>
              </a:ext>
            </a:extLst>
          </p:cNvPr>
          <p:cNvSpPr txBox="1"/>
          <p:nvPr/>
        </p:nvSpPr>
        <p:spPr>
          <a:xfrm>
            <a:off x="1499322" y="5147841"/>
            <a:ext cx="2153368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EB906A8-DE90-4DF0-A5E0-1572A7A1A090}"/>
              </a:ext>
            </a:extLst>
          </p:cNvPr>
          <p:cNvSpPr txBox="1"/>
          <p:nvPr/>
        </p:nvSpPr>
        <p:spPr>
          <a:xfrm>
            <a:off x="4251078" y="2637826"/>
            <a:ext cx="2153368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719F4E5-2F3A-48F3-9985-FA2C49B01D93}"/>
              </a:ext>
            </a:extLst>
          </p:cNvPr>
          <p:cNvSpPr txBox="1"/>
          <p:nvPr/>
        </p:nvSpPr>
        <p:spPr>
          <a:xfrm>
            <a:off x="4251078" y="4264530"/>
            <a:ext cx="2153368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grpSp>
        <p:nvGrpSpPr>
          <p:cNvPr id="17" name="Google Shape;94;p2">
            <a:extLst>
              <a:ext uri="{FF2B5EF4-FFF2-40B4-BE49-F238E27FC236}">
                <a16:creationId xmlns:a16="http://schemas.microsoft.com/office/drawing/2014/main" id="{D4EE2B34-3A37-4AFD-B984-ADE9B5FFC729}"/>
              </a:ext>
            </a:extLst>
          </p:cNvPr>
          <p:cNvGrpSpPr/>
          <p:nvPr/>
        </p:nvGrpSpPr>
        <p:grpSpPr>
          <a:xfrm rot="-2340267">
            <a:off x="4331610" y="-146194"/>
            <a:ext cx="1761613" cy="2781319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18" name="Google Shape;95;p2">
              <a:extLst>
                <a:ext uri="{FF2B5EF4-FFF2-40B4-BE49-F238E27FC236}">
                  <a16:creationId xmlns:a16="http://schemas.microsoft.com/office/drawing/2014/main" id="{2A0D186E-434A-4076-9AE4-45DBFAD5D317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96;p2">
              <a:extLst>
                <a:ext uri="{FF2B5EF4-FFF2-40B4-BE49-F238E27FC236}">
                  <a16:creationId xmlns:a16="http://schemas.microsoft.com/office/drawing/2014/main" id="{C7FC2E0C-97F1-4E49-AFA4-E342F227E72C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97;p2">
              <a:extLst>
                <a:ext uri="{FF2B5EF4-FFF2-40B4-BE49-F238E27FC236}">
                  <a16:creationId xmlns:a16="http://schemas.microsoft.com/office/drawing/2014/main" id="{0AFC488D-9603-4934-A110-5E879EB0A049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98;p2">
              <a:extLst>
                <a:ext uri="{FF2B5EF4-FFF2-40B4-BE49-F238E27FC236}">
                  <a16:creationId xmlns:a16="http://schemas.microsoft.com/office/drawing/2014/main" id="{22EF95D9-5FD9-4791-A48F-6416213F6DD7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99;p2">
              <a:extLst>
                <a:ext uri="{FF2B5EF4-FFF2-40B4-BE49-F238E27FC236}">
                  <a16:creationId xmlns:a16="http://schemas.microsoft.com/office/drawing/2014/main" id="{B24D59D4-2FB2-4F5A-8EB9-125AE504C942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100;p2">
              <a:extLst>
                <a:ext uri="{FF2B5EF4-FFF2-40B4-BE49-F238E27FC236}">
                  <a16:creationId xmlns:a16="http://schemas.microsoft.com/office/drawing/2014/main" id="{8CAD9A19-FF1E-45E5-AFA8-842482EA37E8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" name="ïśḻîḋe">
            <a:extLst>
              <a:ext uri="{FF2B5EF4-FFF2-40B4-BE49-F238E27FC236}">
                <a16:creationId xmlns:a16="http://schemas.microsoft.com/office/drawing/2014/main" id="{7957D38F-421C-43B8-8DD5-692458CF627C}"/>
              </a:ext>
            </a:extLst>
          </p:cNvPr>
          <p:cNvSpPr/>
          <p:nvPr/>
        </p:nvSpPr>
        <p:spPr>
          <a:xfrm>
            <a:off x="7091205" y="2060671"/>
            <a:ext cx="2829099" cy="3047268"/>
          </a:xfrm>
          <a:prstGeom prst="roundRect">
            <a:avLst>
              <a:gd name="adj" fmla="val 6000"/>
            </a:avLst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30850" r="-30717"/>
            </a:stretch>
          </a:blipFill>
          <a:ln w="38100">
            <a:noFill/>
            <a:round/>
            <a:headEnd/>
            <a:tailEnd/>
          </a:ln>
          <a:effectLst>
            <a:outerShdw sx="1000" sy="1000" algn="ctr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680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35"/>
          <p:cNvSpPr/>
          <p:nvPr/>
        </p:nvSpPr>
        <p:spPr>
          <a:xfrm>
            <a:off x="2468750" y="1860937"/>
            <a:ext cx="456300" cy="457922"/>
          </a:xfrm>
          <a:custGeom>
            <a:avLst/>
            <a:gdLst/>
            <a:ahLst/>
            <a:cxnLst/>
            <a:rect l="l" t="t" r="r" b="b"/>
            <a:pathLst>
              <a:path w="16603" h="16662" extrusionOk="0">
                <a:moveTo>
                  <a:pt x="7377" y="1909"/>
                </a:moveTo>
                <a:lnTo>
                  <a:pt x="7377" y="3910"/>
                </a:lnTo>
                <a:cubicBezTo>
                  <a:pt x="6305" y="4289"/>
                  <a:pt x="5533" y="5312"/>
                  <a:pt x="5533" y="6517"/>
                </a:cubicBezTo>
                <a:cubicBezTo>
                  <a:pt x="5533" y="8041"/>
                  <a:pt x="6777" y="9280"/>
                  <a:pt x="8302" y="9280"/>
                </a:cubicBezTo>
                <a:cubicBezTo>
                  <a:pt x="8808" y="9280"/>
                  <a:pt x="9221" y="9698"/>
                  <a:pt x="9221" y="10205"/>
                </a:cubicBezTo>
                <a:cubicBezTo>
                  <a:pt x="9221" y="10711"/>
                  <a:pt x="8808" y="11129"/>
                  <a:pt x="8302" y="11129"/>
                </a:cubicBezTo>
                <a:cubicBezTo>
                  <a:pt x="7790" y="11129"/>
                  <a:pt x="7377" y="10711"/>
                  <a:pt x="7377" y="10205"/>
                </a:cubicBezTo>
                <a:lnTo>
                  <a:pt x="5533" y="10205"/>
                </a:lnTo>
                <a:cubicBezTo>
                  <a:pt x="5533" y="11405"/>
                  <a:pt x="6305" y="12432"/>
                  <a:pt x="7377" y="12811"/>
                </a:cubicBezTo>
                <a:lnTo>
                  <a:pt x="7377" y="14749"/>
                </a:lnTo>
                <a:cubicBezTo>
                  <a:pt x="4255" y="14301"/>
                  <a:pt x="1845" y="11606"/>
                  <a:pt x="1845" y="8361"/>
                </a:cubicBezTo>
                <a:cubicBezTo>
                  <a:pt x="1845" y="5086"/>
                  <a:pt x="4255" y="2366"/>
                  <a:pt x="7377" y="1909"/>
                </a:cubicBezTo>
                <a:close/>
                <a:moveTo>
                  <a:pt x="9221" y="1909"/>
                </a:moveTo>
                <a:cubicBezTo>
                  <a:pt x="12349" y="2366"/>
                  <a:pt x="14753" y="5086"/>
                  <a:pt x="14753" y="8361"/>
                </a:cubicBezTo>
                <a:cubicBezTo>
                  <a:pt x="14753" y="11606"/>
                  <a:pt x="12349" y="14301"/>
                  <a:pt x="9221" y="14749"/>
                </a:cubicBezTo>
                <a:lnTo>
                  <a:pt x="9221" y="12811"/>
                </a:lnTo>
                <a:cubicBezTo>
                  <a:pt x="10298" y="12432"/>
                  <a:pt x="11065" y="11405"/>
                  <a:pt x="11065" y="10205"/>
                </a:cubicBezTo>
                <a:cubicBezTo>
                  <a:pt x="11065" y="8680"/>
                  <a:pt x="9826" y="7436"/>
                  <a:pt x="8302" y="7436"/>
                </a:cubicBezTo>
                <a:cubicBezTo>
                  <a:pt x="7790" y="7436"/>
                  <a:pt x="7377" y="7023"/>
                  <a:pt x="7377" y="6517"/>
                </a:cubicBezTo>
                <a:cubicBezTo>
                  <a:pt x="7377" y="6010"/>
                  <a:pt x="7790" y="5592"/>
                  <a:pt x="8302" y="5592"/>
                </a:cubicBezTo>
                <a:cubicBezTo>
                  <a:pt x="8808" y="5592"/>
                  <a:pt x="9221" y="6010"/>
                  <a:pt x="9221" y="6517"/>
                </a:cubicBezTo>
                <a:lnTo>
                  <a:pt x="11065" y="6517"/>
                </a:lnTo>
                <a:cubicBezTo>
                  <a:pt x="11065" y="5312"/>
                  <a:pt x="10298" y="4289"/>
                  <a:pt x="9221" y="3910"/>
                </a:cubicBezTo>
                <a:lnTo>
                  <a:pt x="9221" y="1909"/>
                </a:lnTo>
                <a:close/>
                <a:moveTo>
                  <a:pt x="8302" y="1"/>
                </a:moveTo>
                <a:cubicBezTo>
                  <a:pt x="3723" y="1"/>
                  <a:pt x="1" y="3778"/>
                  <a:pt x="1" y="8361"/>
                </a:cubicBezTo>
                <a:cubicBezTo>
                  <a:pt x="1" y="12939"/>
                  <a:pt x="3723" y="16661"/>
                  <a:pt x="8302" y="16661"/>
                </a:cubicBezTo>
                <a:cubicBezTo>
                  <a:pt x="12875" y="16661"/>
                  <a:pt x="16602" y="12939"/>
                  <a:pt x="16602" y="8361"/>
                </a:cubicBezTo>
                <a:cubicBezTo>
                  <a:pt x="16602" y="3783"/>
                  <a:pt x="12885" y="1"/>
                  <a:pt x="8302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34" name="Google Shape;1234;p35"/>
          <p:cNvSpPr/>
          <p:nvPr/>
        </p:nvSpPr>
        <p:spPr>
          <a:xfrm>
            <a:off x="2188341" y="2336091"/>
            <a:ext cx="864972" cy="332929"/>
          </a:xfrm>
          <a:custGeom>
            <a:avLst/>
            <a:gdLst/>
            <a:ahLst/>
            <a:cxnLst/>
            <a:rect l="l" t="t" r="r" b="b"/>
            <a:pathLst>
              <a:path w="31473" h="12114" extrusionOk="0">
                <a:moveTo>
                  <a:pt x="26978" y="1847"/>
                </a:moveTo>
                <a:cubicBezTo>
                  <a:pt x="27657" y="1847"/>
                  <a:pt x="28320" y="2104"/>
                  <a:pt x="28831" y="2559"/>
                </a:cubicBezTo>
                <a:lnTo>
                  <a:pt x="18421" y="8593"/>
                </a:lnTo>
                <a:lnTo>
                  <a:pt x="10666" y="8593"/>
                </a:lnTo>
                <a:cubicBezTo>
                  <a:pt x="9196" y="8593"/>
                  <a:pt x="7716" y="8996"/>
                  <a:pt x="6496" y="9714"/>
                </a:cubicBezTo>
                <a:lnTo>
                  <a:pt x="2631" y="5849"/>
                </a:lnTo>
                <a:cubicBezTo>
                  <a:pt x="4745" y="3995"/>
                  <a:pt x="7185" y="3061"/>
                  <a:pt x="9889" y="3061"/>
                </a:cubicBezTo>
                <a:lnTo>
                  <a:pt x="18505" y="3061"/>
                </a:lnTo>
                <a:lnTo>
                  <a:pt x="18505" y="4905"/>
                </a:lnTo>
                <a:lnTo>
                  <a:pt x="12048" y="4905"/>
                </a:lnTo>
                <a:lnTo>
                  <a:pt x="12048" y="6749"/>
                </a:lnTo>
                <a:lnTo>
                  <a:pt x="20349" y="6749"/>
                </a:lnTo>
                <a:lnTo>
                  <a:pt x="20349" y="5362"/>
                </a:lnTo>
                <a:lnTo>
                  <a:pt x="25665" y="2195"/>
                </a:lnTo>
                <a:cubicBezTo>
                  <a:pt x="26083" y="1958"/>
                  <a:pt x="26534" y="1847"/>
                  <a:pt x="26978" y="1847"/>
                </a:cubicBezTo>
                <a:close/>
                <a:moveTo>
                  <a:pt x="26978" y="0"/>
                </a:moveTo>
                <a:cubicBezTo>
                  <a:pt x="26218" y="0"/>
                  <a:pt x="25449" y="192"/>
                  <a:pt x="24740" y="597"/>
                </a:cubicBezTo>
                <a:lnTo>
                  <a:pt x="20349" y="3213"/>
                </a:lnTo>
                <a:lnTo>
                  <a:pt x="20349" y="1217"/>
                </a:lnTo>
                <a:lnTo>
                  <a:pt x="9889" y="1217"/>
                </a:lnTo>
                <a:cubicBezTo>
                  <a:pt x="6388" y="1217"/>
                  <a:pt x="3280" y="2544"/>
                  <a:pt x="649" y="5175"/>
                </a:cubicBezTo>
                <a:lnTo>
                  <a:pt x="0" y="5824"/>
                </a:lnTo>
                <a:lnTo>
                  <a:pt x="6290" y="12114"/>
                </a:lnTo>
                <a:lnTo>
                  <a:pt x="6929" y="11637"/>
                </a:lnTo>
                <a:cubicBezTo>
                  <a:pt x="7927" y="10884"/>
                  <a:pt x="9329" y="10437"/>
                  <a:pt x="10666" y="10437"/>
                </a:cubicBezTo>
                <a:lnTo>
                  <a:pt x="18918" y="10437"/>
                </a:lnTo>
                <a:lnTo>
                  <a:pt x="31472" y="3164"/>
                </a:lnTo>
                <a:lnTo>
                  <a:pt x="31015" y="2367"/>
                </a:lnTo>
                <a:cubicBezTo>
                  <a:pt x="30153" y="860"/>
                  <a:pt x="28587" y="0"/>
                  <a:pt x="26978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36" name="Google Shape;1236;p35"/>
          <p:cNvSpPr/>
          <p:nvPr/>
        </p:nvSpPr>
        <p:spPr>
          <a:xfrm>
            <a:off x="9570682" y="2162179"/>
            <a:ext cx="152064" cy="304127"/>
          </a:xfrm>
          <a:custGeom>
            <a:avLst/>
            <a:gdLst/>
            <a:ahLst/>
            <a:cxnLst/>
            <a:rect l="l" t="t" r="r" b="b"/>
            <a:pathLst>
              <a:path w="5533" h="11066" extrusionOk="0">
                <a:moveTo>
                  <a:pt x="3688" y="3689"/>
                </a:moveTo>
                <a:lnTo>
                  <a:pt x="3688" y="7377"/>
                </a:lnTo>
                <a:lnTo>
                  <a:pt x="1844" y="7377"/>
                </a:lnTo>
                <a:lnTo>
                  <a:pt x="1844" y="3689"/>
                </a:lnTo>
                <a:close/>
                <a:moveTo>
                  <a:pt x="1844" y="1"/>
                </a:moveTo>
                <a:lnTo>
                  <a:pt x="1844" y="1845"/>
                </a:lnTo>
                <a:lnTo>
                  <a:pt x="0" y="1845"/>
                </a:lnTo>
                <a:lnTo>
                  <a:pt x="0" y="9221"/>
                </a:lnTo>
                <a:lnTo>
                  <a:pt x="1844" y="9221"/>
                </a:lnTo>
                <a:lnTo>
                  <a:pt x="1844" y="11065"/>
                </a:lnTo>
                <a:lnTo>
                  <a:pt x="3688" y="11065"/>
                </a:lnTo>
                <a:lnTo>
                  <a:pt x="3688" y="9221"/>
                </a:lnTo>
                <a:lnTo>
                  <a:pt x="5532" y="9221"/>
                </a:lnTo>
                <a:lnTo>
                  <a:pt x="5532" y="1845"/>
                </a:lnTo>
                <a:lnTo>
                  <a:pt x="3688" y="1845"/>
                </a:lnTo>
                <a:lnTo>
                  <a:pt x="3688" y="1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37" name="Google Shape;1237;p35"/>
          <p:cNvSpPr/>
          <p:nvPr/>
        </p:nvSpPr>
        <p:spPr>
          <a:xfrm>
            <a:off x="9773397" y="2060821"/>
            <a:ext cx="152064" cy="405484"/>
          </a:xfrm>
          <a:custGeom>
            <a:avLst/>
            <a:gdLst/>
            <a:ahLst/>
            <a:cxnLst/>
            <a:rect l="l" t="t" r="r" b="b"/>
            <a:pathLst>
              <a:path w="5533" h="14754" extrusionOk="0">
                <a:moveTo>
                  <a:pt x="3688" y="3689"/>
                </a:moveTo>
                <a:lnTo>
                  <a:pt x="3688" y="11065"/>
                </a:lnTo>
                <a:lnTo>
                  <a:pt x="1844" y="11065"/>
                </a:lnTo>
                <a:lnTo>
                  <a:pt x="1844" y="3689"/>
                </a:lnTo>
                <a:close/>
                <a:moveTo>
                  <a:pt x="1844" y="1"/>
                </a:moveTo>
                <a:lnTo>
                  <a:pt x="1844" y="1845"/>
                </a:lnTo>
                <a:lnTo>
                  <a:pt x="0" y="1845"/>
                </a:lnTo>
                <a:lnTo>
                  <a:pt x="0" y="12909"/>
                </a:lnTo>
                <a:lnTo>
                  <a:pt x="1844" y="12909"/>
                </a:lnTo>
                <a:lnTo>
                  <a:pt x="1844" y="14753"/>
                </a:lnTo>
                <a:lnTo>
                  <a:pt x="3688" y="14753"/>
                </a:lnTo>
                <a:lnTo>
                  <a:pt x="3688" y="12909"/>
                </a:lnTo>
                <a:lnTo>
                  <a:pt x="5533" y="12909"/>
                </a:lnTo>
                <a:lnTo>
                  <a:pt x="5533" y="1845"/>
                </a:lnTo>
                <a:lnTo>
                  <a:pt x="3688" y="1845"/>
                </a:lnTo>
                <a:lnTo>
                  <a:pt x="3688" y="1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38" name="Google Shape;1238;p35"/>
          <p:cNvSpPr/>
          <p:nvPr/>
        </p:nvSpPr>
        <p:spPr>
          <a:xfrm>
            <a:off x="9315640" y="1959464"/>
            <a:ext cx="864972" cy="709556"/>
          </a:xfrm>
          <a:custGeom>
            <a:avLst/>
            <a:gdLst/>
            <a:ahLst/>
            <a:cxnLst/>
            <a:rect l="l" t="t" r="r" b="b"/>
            <a:pathLst>
              <a:path w="31473" h="25818" extrusionOk="0">
                <a:moveTo>
                  <a:pt x="27785" y="1845"/>
                </a:moveTo>
                <a:lnTo>
                  <a:pt x="27785" y="20285"/>
                </a:lnTo>
                <a:lnTo>
                  <a:pt x="3689" y="20285"/>
                </a:lnTo>
                <a:lnTo>
                  <a:pt x="3689" y="1845"/>
                </a:lnTo>
                <a:close/>
                <a:moveTo>
                  <a:pt x="29471" y="22129"/>
                </a:moveTo>
                <a:cubicBezTo>
                  <a:pt x="29088" y="23201"/>
                  <a:pt x="28065" y="23974"/>
                  <a:pt x="26860" y="23974"/>
                </a:cubicBezTo>
                <a:lnTo>
                  <a:pt x="4608" y="23974"/>
                </a:lnTo>
                <a:cubicBezTo>
                  <a:pt x="3409" y="23974"/>
                  <a:pt x="2386" y="23201"/>
                  <a:pt x="2002" y="22129"/>
                </a:cubicBezTo>
                <a:close/>
                <a:moveTo>
                  <a:pt x="1845" y="1"/>
                </a:moveTo>
                <a:lnTo>
                  <a:pt x="1845" y="20285"/>
                </a:lnTo>
                <a:lnTo>
                  <a:pt x="1" y="20285"/>
                </a:lnTo>
                <a:lnTo>
                  <a:pt x="1" y="21205"/>
                </a:lnTo>
                <a:cubicBezTo>
                  <a:pt x="1" y="23747"/>
                  <a:pt x="2071" y="25818"/>
                  <a:pt x="4608" y="25818"/>
                </a:cubicBezTo>
                <a:lnTo>
                  <a:pt x="26860" y="25818"/>
                </a:lnTo>
                <a:cubicBezTo>
                  <a:pt x="29403" y="25818"/>
                  <a:pt x="31473" y="23747"/>
                  <a:pt x="31473" y="21205"/>
                </a:cubicBezTo>
                <a:lnTo>
                  <a:pt x="31473" y="20285"/>
                </a:lnTo>
                <a:lnTo>
                  <a:pt x="29629" y="20285"/>
                </a:lnTo>
                <a:lnTo>
                  <a:pt x="29629" y="1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40" name="Google Shape;1240;p35"/>
          <p:cNvSpPr/>
          <p:nvPr/>
        </p:nvSpPr>
        <p:spPr>
          <a:xfrm>
            <a:off x="5752002" y="1804021"/>
            <a:ext cx="864972" cy="865000"/>
          </a:xfrm>
          <a:custGeom>
            <a:avLst/>
            <a:gdLst/>
            <a:ahLst/>
            <a:cxnLst/>
            <a:rect l="l" t="t" r="r" b="b"/>
            <a:pathLst>
              <a:path w="31473" h="31474" extrusionOk="0">
                <a:moveTo>
                  <a:pt x="15736" y="1845"/>
                </a:moveTo>
                <a:cubicBezTo>
                  <a:pt x="16941" y="1845"/>
                  <a:pt x="17964" y="2617"/>
                  <a:pt x="18348" y="3689"/>
                </a:cubicBezTo>
                <a:lnTo>
                  <a:pt x="13130" y="3689"/>
                </a:lnTo>
                <a:cubicBezTo>
                  <a:pt x="13514" y="2617"/>
                  <a:pt x="14537" y="1845"/>
                  <a:pt x="15736" y="1845"/>
                </a:cubicBezTo>
                <a:close/>
                <a:moveTo>
                  <a:pt x="27784" y="5533"/>
                </a:moveTo>
                <a:lnTo>
                  <a:pt x="27784" y="22253"/>
                </a:lnTo>
                <a:lnTo>
                  <a:pt x="3689" y="22253"/>
                </a:lnTo>
                <a:lnTo>
                  <a:pt x="3689" y="5533"/>
                </a:lnTo>
                <a:close/>
                <a:moveTo>
                  <a:pt x="15736" y="1"/>
                </a:moveTo>
                <a:cubicBezTo>
                  <a:pt x="13514" y="1"/>
                  <a:pt x="11650" y="1589"/>
                  <a:pt x="11222" y="3689"/>
                </a:cubicBezTo>
                <a:lnTo>
                  <a:pt x="0" y="3689"/>
                </a:lnTo>
                <a:lnTo>
                  <a:pt x="0" y="5533"/>
                </a:lnTo>
                <a:lnTo>
                  <a:pt x="1844" y="5533"/>
                </a:lnTo>
                <a:lnTo>
                  <a:pt x="1844" y="22253"/>
                </a:lnTo>
                <a:lnTo>
                  <a:pt x="0" y="22253"/>
                </a:lnTo>
                <a:lnTo>
                  <a:pt x="0" y="24097"/>
                </a:lnTo>
                <a:lnTo>
                  <a:pt x="12402" y="24097"/>
                </a:lnTo>
                <a:lnTo>
                  <a:pt x="9639" y="29629"/>
                </a:lnTo>
                <a:lnTo>
                  <a:pt x="6516" y="29629"/>
                </a:lnTo>
                <a:lnTo>
                  <a:pt x="6516" y="31473"/>
                </a:lnTo>
                <a:lnTo>
                  <a:pt x="10775" y="31473"/>
                </a:lnTo>
                <a:lnTo>
                  <a:pt x="14463" y="24097"/>
                </a:lnTo>
                <a:lnTo>
                  <a:pt x="14817" y="24097"/>
                </a:lnTo>
                <a:lnTo>
                  <a:pt x="14817" y="29629"/>
                </a:lnTo>
                <a:lnTo>
                  <a:pt x="13892" y="29629"/>
                </a:lnTo>
                <a:lnTo>
                  <a:pt x="13892" y="31473"/>
                </a:lnTo>
                <a:lnTo>
                  <a:pt x="17580" y="31473"/>
                </a:lnTo>
                <a:lnTo>
                  <a:pt x="17580" y="29629"/>
                </a:lnTo>
                <a:lnTo>
                  <a:pt x="16661" y="29629"/>
                </a:lnTo>
                <a:lnTo>
                  <a:pt x="16661" y="24097"/>
                </a:lnTo>
                <a:lnTo>
                  <a:pt x="17015" y="24097"/>
                </a:lnTo>
                <a:lnTo>
                  <a:pt x="20703" y="31473"/>
                </a:lnTo>
                <a:lnTo>
                  <a:pt x="24957" y="31473"/>
                </a:lnTo>
                <a:lnTo>
                  <a:pt x="24957" y="29629"/>
                </a:lnTo>
                <a:lnTo>
                  <a:pt x="21839" y="29629"/>
                </a:lnTo>
                <a:lnTo>
                  <a:pt x="19075" y="24097"/>
                </a:lnTo>
                <a:lnTo>
                  <a:pt x="31472" y="24097"/>
                </a:lnTo>
                <a:lnTo>
                  <a:pt x="31472" y="22253"/>
                </a:lnTo>
                <a:lnTo>
                  <a:pt x="29628" y="22253"/>
                </a:lnTo>
                <a:lnTo>
                  <a:pt x="29628" y="5533"/>
                </a:lnTo>
                <a:lnTo>
                  <a:pt x="31472" y="5533"/>
                </a:lnTo>
                <a:lnTo>
                  <a:pt x="31472" y="3689"/>
                </a:lnTo>
                <a:lnTo>
                  <a:pt x="20256" y="3689"/>
                </a:lnTo>
                <a:cubicBezTo>
                  <a:pt x="19828" y="1589"/>
                  <a:pt x="17964" y="1"/>
                  <a:pt x="15736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41" name="Google Shape;1241;p35"/>
          <p:cNvSpPr/>
          <p:nvPr/>
        </p:nvSpPr>
        <p:spPr>
          <a:xfrm>
            <a:off x="5905797" y="2008522"/>
            <a:ext cx="253421" cy="255042"/>
          </a:xfrm>
          <a:custGeom>
            <a:avLst/>
            <a:gdLst/>
            <a:ahLst/>
            <a:cxnLst/>
            <a:rect l="l" t="t" r="r" b="b"/>
            <a:pathLst>
              <a:path w="9221" h="9280" extrusionOk="0">
                <a:moveTo>
                  <a:pt x="5533" y="2011"/>
                </a:moveTo>
                <a:cubicBezTo>
                  <a:pt x="6310" y="2302"/>
                  <a:pt x="6939" y="2951"/>
                  <a:pt x="7219" y="3747"/>
                </a:cubicBezTo>
                <a:lnTo>
                  <a:pt x="5533" y="3747"/>
                </a:lnTo>
                <a:lnTo>
                  <a:pt x="5533" y="2011"/>
                </a:lnTo>
                <a:close/>
                <a:moveTo>
                  <a:pt x="3689" y="2011"/>
                </a:moveTo>
                <a:lnTo>
                  <a:pt x="3689" y="5591"/>
                </a:lnTo>
                <a:lnTo>
                  <a:pt x="7219" y="5591"/>
                </a:lnTo>
                <a:cubicBezTo>
                  <a:pt x="6836" y="6663"/>
                  <a:pt x="5813" y="7435"/>
                  <a:pt x="4608" y="7435"/>
                </a:cubicBezTo>
                <a:cubicBezTo>
                  <a:pt x="3084" y="7435"/>
                  <a:pt x="1845" y="6196"/>
                  <a:pt x="1845" y="4672"/>
                </a:cubicBezTo>
                <a:cubicBezTo>
                  <a:pt x="1845" y="3467"/>
                  <a:pt x="2626" y="2410"/>
                  <a:pt x="3689" y="2011"/>
                </a:cubicBezTo>
                <a:close/>
                <a:moveTo>
                  <a:pt x="4608" y="0"/>
                </a:moveTo>
                <a:cubicBezTo>
                  <a:pt x="2061" y="0"/>
                  <a:pt x="1" y="2120"/>
                  <a:pt x="1" y="4672"/>
                </a:cubicBezTo>
                <a:cubicBezTo>
                  <a:pt x="1" y="7214"/>
                  <a:pt x="2066" y="9280"/>
                  <a:pt x="4608" y="9280"/>
                </a:cubicBezTo>
                <a:cubicBezTo>
                  <a:pt x="7151" y="9280"/>
                  <a:pt x="9221" y="7214"/>
                  <a:pt x="9221" y="4672"/>
                </a:cubicBezTo>
                <a:cubicBezTo>
                  <a:pt x="9221" y="2120"/>
                  <a:pt x="7160" y="0"/>
                  <a:pt x="4608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42" name="Google Shape;1242;p35"/>
          <p:cNvSpPr/>
          <p:nvPr/>
        </p:nvSpPr>
        <p:spPr>
          <a:xfrm>
            <a:off x="6209868" y="2162180"/>
            <a:ext cx="253449" cy="202742"/>
          </a:xfrm>
          <a:custGeom>
            <a:avLst/>
            <a:gdLst/>
            <a:ahLst/>
            <a:cxnLst/>
            <a:rect l="l" t="t" r="r" b="b"/>
            <a:pathLst>
              <a:path w="9222" h="7377" extrusionOk="0">
                <a:moveTo>
                  <a:pt x="7377" y="0"/>
                </a:moveTo>
                <a:lnTo>
                  <a:pt x="7377" y="5533"/>
                </a:lnTo>
                <a:lnTo>
                  <a:pt x="5533" y="5533"/>
                </a:lnTo>
                <a:lnTo>
                  <a:pt x="5533" y="1844"/>
                </a:lnTo>
                <a:lnTo>
                  <a:pt x="3689" y="1844"/>
                </a:lnTo>
                <a:lnTo>
                  <a:pt x="3689" y="5533"/>
                </a:lnTo>
                <a:lnTo>
                  <a:pt x="1845" y="5533"/>
                </a:lnTo>
                <a:lnTo>
                  <a:pt x="1845" y="3689"/>
                </a:lnTo>
                <a:lnTo>
                  <a:pt x="1" y="3689"/>
                </a:lnTo>
                <a:lnTo>
                  <a:pt x="1" y="7377"/>
                </a:lnTo>
                <a:lnTo>
                  <a:pt x="9221" y="7377"/>
                </a:lnTo>
                <a:lnTo>
                  <a:pt x="9221" y="0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43" name="Google Shape;1243;p35"/>
          <p:cNvSpPr/>
          <p:nvPr/>
        </p:nvSpPr>
        <p:spPr>
          <a:xfrm>
            <a:off x="5905797" y="2314216"/>
            <a:ext cx="253421" cy="50706"/>
          </a:xfrm>
          <a:custGeom>
            <a:avLst/>
            <a:gdLst/>
            <a:ahLst/>
            <a:cxnLst/>
            <a:rect l="l" t="t" r="r" b="b"/>
            <a:pathLst>
              <a:path w="9221" h="1845" extrusionOk="0">
                <a:moveTo>
                  <a:pt x="1" y="1"/>
                </a:moveTo>
                <a:lnTo>
                  <a:pt x="1" y="1845"/>
                </a:lnTo>
                <a:lnTo>
                  <a:pt x="9221" y="1845"/>
                </a:lnTo>
                <a:lnTo>
                  <a:pt x="9221" y="1"/>
                </a:ln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46" name="Google Shape;1246;p35"/>
          <p:cNvSpPr/>
          <p:nvPr/>
        </p:nvSpPr>
        <p:spPr>
          <a:xfrm>
            <a:off x="2532338" y="3833427"/>
            <a:ext cx="227725" cy="224086"/>
          </a:xfrm>
          <a:custGeom>
            <a:avLst/>
            <a:gdLst/>
            <a:ahLst/>
            <a:cxnLst/>
            <a:rect l="l" t="t" r="r" b="b"/>
            <a:pathLst>
              <a:path w="1256" h="1236" extrusionOk="0">
                <a:moveTo>
                  <a:pt x="628" y="1"/>
                </a:moveTo>
                <a:cubicBezTo>
                  <a:pt x="272" y="1"/>
                  <a:pt x="0" y="273"/>
                  <a:pt x="0" y="629"/>
                </a:cubicBezTo>
                <a:cubicBezTo>
                  <a:pt x="0" y="963"/>
                  <a:pt x="293" y="1235"/>
                  <a:pt x="628" y="1235"/>
                </a:cubicBezTo>
                <a:cubicBezTo>
                  <a:pt x="983" y="1235"/>
                  <a:pt x="1255" y="963"/>
                  <a:pt x="1255" y="629"/>
                </a:cubicBezTo>
                <a:cubicBezTo>
                  <a:pt x="1255" y="273"/>
                  <a:pt x="962" y="1"/>
                  <a:pt x="628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47" name="Google Shape;1247;p35"/>
          <p:cNvSpPr/>
          <p:nvPr/>
        </p:nvSpPr>
        <p:spPr>
          <a:xfrm>
            <a:off x="2160468" y="1079656"/>
            <a:ext cx="246763" cy="224809"/>
          </a:xfrm>
          <a:custGeom>
            <a:avLst/>
            <a:gdLst/>
            <a:ahLst/>
            <a:cxnLst/>
            <a:rect l="l" t="t" r="r" b="b"/>
            <a:pathLst>
              <a:path w="1361" h="1240" extrusionOk="0">
                <a:moveTo>
                  <a:pt x="683" y="0"/>
                </a:moveTo>
                <a:cubicBezTo>
                  <a:pt x="631" y="0"/>
                  <a:pt x="577" y="7"/>
                  <a:pt x="524" y="20"/>
                </a:cubicBezTo>
                <a:cubicBezTo>
                  <a:pt x="189" y="104"/>
                  <a:pt x="0" y="439"/>
                  <a:pt x="84" y="773"/>
                </a:cubicBezTo>
                <a:cubicBezTo>
                  <a:pt x="153" y="1049"/>
                  <a:pt x="393" y="1240"/>
                  <a:pt x="662" y="1240"/>
                </a:cubicBezTo>
                <a:cubicBezTo>
                  <a:pt x="720" y="1240"/>
                  <a:pt x="779" y="1231"/>
                  <a:pt x="837" y="1213"/>
                </a:cubicBezTo>
                <a:cubicBezTo>
                  <a:pt x="1172" y="1129"/>
                  <a:pt x="1361" y="794"/>
                  <a:pt x="1277" y="460"/>
                </a:cubicBezTo>
                <a:cubicBezTo>
                  <a:pt x="1207" y="178"/>
                  <a:pt x="959" y="0"/>
                  <a:pt x="683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48" name="Google Shape;1248;p35"/>
          <p:cNvSpPr/>
          <p:nvPr/>
        </p:nvSpPr>
        <p:spPr>
          <a:xfrm>
            <a:off x="2884988" y="3784294"/>
            <a:ext cx="250569" cy="227529"/>
          </a:xfrm>
          <a:custGeom>
            <a:avLst/>
            <a:gdLst/>
            <a:ahLst/>
            <a:cxnLst/>
            <a:rect l="l" t="t" r="r" b="b"/>
            <a:pathLst>
              <a:path w="1382" h="1255" extrusionOk="0">
                <a:moveTo>
                  <a:pt x="683" y="1"/>
                </a:moveTo>
                <a:cubicBezTo>
                  <a:pt x="631" y="1"/>
                  <a:pt x="577" y="7"/>
                  <a:pt x="524" y="21"/>
                </a:cubicBezTo>
                <a:cubicBezTo>
                  <a:pt x="189" y="125"/>
                  <a:pt x="1" y="460"/>
                  <a:pt x="85" y="795"/>
                </a:cubicBezTo>
                <a:cubicBezTo>
                  <a:pt x="155" y="1076"/>
                  <a:pt x="417" y="1254"/>
                  <a:pt x="686" y="1254"/>
                </a:cubicBezTo>
                <a:cubicBezTo>
                  <a:pt x="737" y="1254"/>
                  <a:pt x="788" y="1248"/>
                  <a:pt x="838" y="1234"/>
                </a:cubicBezTo>
                <a:cubicBezTo>
                  <a:pt x="1173" y="1130"/>
                  <a:pt x="1382" y="795"/>
                  <a:pt x="1277" y="460"/>
                </a:cubicBezTo>
                <a:cubicBezTo>
                  <a:pt x="1207" y="179"/>
                  <a:pt x="959" y="1"/>
                  <a:pt x="683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49" name="Google Shape;1249;p35"/>
          <p:cNvSpPr/>
          <p:nvPr/>
        </p:nvSpPr>
        <p:spPr>
          <a:xfrm>
            <a:off x="1815251" y="1219620"/>
            <a:ext cx="258184" cy="226079"/>
          </a:xfrm>
          <a:custGeom>
            <a:avLst/>
            <a:gdLst/>
            <a:ahLst/>
            <a:cxnLst/>
            <a:rect l="l" t="t" r="r" b="b"/>
            <a:pathLst>
              <a:path w="1424" h="1247" extrusionOk="0">
                <a:moveTo>
                  <a:pt x="727" y="1"/>
                </a:moveTo>
                <a:cubicBezTo>
                  <a:pt x="617" y="1"/>
                  <a:pt x="504" y="29"/>
                  <a:pt x="398" y="85"/>
                </a:cubicBezTo>
                <a:cubicBezTo>
                  <a:pt x="105" y="253"/>
                  <a:pt x="0" y="629"/>
                  <a:pt x="189" y="922"/>
                </a:cubicBezTo>
                <a:cubicBezTo>
                  <a:pt x="300" y="1130"/>
                  <a:pt x="502" y="1246"/>
                  <a:pt x="712" y="1246"/>
                </a:cubicBezTo>
                <a:cubicBezTo>
                  <a:pt x="818" y="1246"/>
                  <a:pt x="927" y="1216"/>
                  <a:pt x="1026" y="1152"/>
                </a:cubicBezTo>
                <a:cubicBezTo>
                  <a:pt x="1319" y="985"/>
                  <a:pt x="1423" y="608"/>
                  <a:pt x="1256" y="315"/>
                </a:cubicBezTo>
                <a:cubicBezTo>
                  <a:pt x="1145" y="108"/>
                  <a:pt x="943" y="1"/>
                  <a:pt x="727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0" name="Google Shape;1250;p35"/>
          <p:cNvSpPr/>
          <p:nvPr/>
        </p:nvSpPr>
        <p:spPr>
          <a:xfrm>
            <a:off x="3218964" y="3644512"/>
            <a:ext cx="258003" cy="226442"/>
          </a:xfrm>
          <a:custGeom>
            <a:avLst/>
            <a:gdLst/>
            <a:ahLst/>
            <a:cxnLst/>
            <a:rect l="l" t="t" r="r" b="b"/>
            <a:pathLst>
              <a:path w="1423" h="1249" extrusionOk="0">
                <a:moveTo>
                  <a:pt x="699" y="0"/>
                </a:moveTo>
                <a:cubicBezTo>
                  <a:pt x="596" y="0"/>
                  <a:pt x="493" y="26"/>
                  <a:pt x="398" y="80"/>
                </a:cubicBezTo>
                <a:cubicBezTo>
                  <a:pt x="84" y="269"/>
                  <a:pt x="0" y="645"/>
                  <a:pt x="168" y="938"/>
                </a:cubicBezTo>
                <a:cubicBezTo>
                  <a:pt x="281" y="1136"/>
                  <a:pt x="490" y="1248"/>
                  <a:pt x="704" y="1248"/>
                </a:cubicBezTo>
                <a:cubicBezTo>
                  <a:pt x="806" y="1248"/>
                  <a:pt x="910" y="1223"/>
                  <a:pt x="1005" y="1168"/>
                </a:cubicBezTo>
                <a:cubicBezTo>
                  <a:pt x="1318" y="1001"/>
                  <a:pt x="1423" y="603"/>
                  <a:pt x="1235" y="310"/>
                </a:cubicBezTo>
                <a:cubicBezTo>
                  <a:pt x="1121" y="112"/>
                  <a:pt x="913" y="0"/>
                  <a:pt x="699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1" name="Google Shape;1251;p35"/>
          <p:cNvSpPr/>
          <p:nvPr/>
        </p:nvSpPr>
        <p:spPr>
          <a:xfrm>
            <a:off x="1530773" y="1442619"/>
            <a:ext cx="246763" cy="224991"/>
          </a:xfrm>
          <a:custGeom>
            <a:avLst/>
            <a:gdLst/>
            <a:ahLst/>
            <a:cxnLst/>
            <a:rect l="l" t="t" r="r" b="b"/>
            <a:pathLst>
              <a:path w="1361" h="1241" extrusionOk="0">
                <a:moveTo>
                  <a:pt x="683" y="1"/>
                </a:moveTo>
                <a:cubicBezTo>
                  <a:pt x="523" y="1"/>
                  <a:pt x="366" y="58"/>
                  <a:pt x="251" y="173"/>
                </a:cubicBezTo>
                <a:cubicBezTo>
                  <a:pt x="0" y="424"/>
                  <a:pt x="0" y="822"/>
                  <a:pt x="251" y="1052"/>
                </a:cubicBezTo>
                <a:cubicBezTo>
                  <a:pt x="377" y="1178"/>
                  <a:pt x="534" y="1240"/>
                  <a:pt x="691" y="1240"/>
                </a:cubicBezTo>
                <a:cubicBezTo>
                  <a:pt x="848" y="1240"/>
                  <a:pt x="1005" y="1178"/>
                  <a:pt x="1130" y="1052"/>
                </a:cubicBezTo>
                <a:cubicBezTo>
                  <a:pt x="1360" y="822"/>
                  <a:pt x="1360" y="424"/>
                  <a:pt x="1130" y="173"/>
                </a:cubicBezTo>
                <a:cubicBezTo>
                  <a:pt x="1005" y="58"/>
                  <a:pt x="842" y="1"/>
                  <a:pt x="683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2" name="Google Shape;1252;p35"/>
          <p:cNvSpPr/>
          <p:nvPr/>
        </p:nvSpPr>
        <p:spPr>
          <a:xfrm>
            <a:off x="3511057" y="3422781"/>
            <a:ext cx="250569" cy="224991"/>
          </a:xfrm>
          <a:custGeom>
            <a:avLst/>
            <a:gdLst/>
            <a:ahLst/>
            <a:cxnLst/>
            <a:rect l="l" t="t" r="r" b="b"/>
            <a:pathLst>
              <a:path w="1382" h="1241" extrusionOk="0">
                <a:moveTo>
                  <a:pt x="699" y="1"/>
                </a:moveTo>
                <a:cubicBezTo>
                  <a:pt x="539" y="1"/>
                  <a:pt x="377" y="58"/>
                  <a:pt x="251" y="173"/>
                </a:cubicBezTo>
                <a:cubicBezTo>
                  <a:pt x="0" y="425"/>
                  <a:pt x="0" y="822"/>
                  <a:pt x="251" y="1052"/>
                </a:cubicBezTo>
                <a:cubicBezTo>
                  <a:pt x="377" y="1178"/>
                  <a:pt x="539" y="1241"/>
                  <a:pt x="699" y="1241"/>
                </a:cubicBezTo>
                <a:cubicBezTo>
                  <a:pt x="858" y="1241"/>
                  <a:pt x="1015" y="1178"/>
                  <a:pt x="1130" y="1052"/>
                </a:cubicBezTo>
                <a:cubicBezTo>
                  <a:pt x="1381" y="822"/>
                  <a:pt x="1381" y="425"/>
                  <a:pt x="1130" y="173"/>
                </a:cubicBezTo>
                <a:cubicBezTo>
                  <a:pt x="1015" y="58"/>
                  <a:pt x="858" y="1"/>
                  <a:pt x="699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3" name="Google Shape;1253;p35"/>
          <p:cNvSpPr/>
          <p:nvPr/>
        </p:nvSpPr>
        <p:spPr>
          <a:xfrm>
            <a:off x="1303047" y="1732518"/>
            <a:ext cx="258184" cy="225354"/>
          </a:xfrm>
          <a:custGeom>
            <a:avLst/>
            <a:gdLst/>
            <a:ahLst/>
            <a:cxnLst/>
            <a:rect l="l" t="t" r="r" b="b"/>
            <a:pathLst>
              <a:path w="1424" h="1243" extrusionOk="0">
                <a:moveTo>
                  <a:pt x="724" y="1"/>
                </a:moveTo>
                <a:cubicBezTo>
                  <a:pt x="509" y="1"/>
                  <a:pt x="295" y="113"/>
                  <a:pt x="168" y="311"/>
                </a:cubicBezTo>
                <a:cubicBezTo>
                  <a:pt x="1" y="604"/>
                  <a:pt x="105" y="981"/>
                  <a:pt x="398" y="1148"/>
                </a:cubicBezTo>
                <a:cubicBezTo>
                  <a:pt x="506" y="1212"/>
                  <a:pt x="621" y="1243"/>
                  <a:pt x="732" y="1243"/>
                </a:cubicBezTo>
                <a:cubicBezTo>
                  <a:pt x="946" y="1243"/>
                  <a:pt x="1146" y="1131"/>
                  <a:pt x="1256" y="939"/>
                </a:cubicBezTo>
                <a:cubicBezTo>
                  <a:pt x="1424" y="625"/>
                  <a:pt x="1319" y="248"/>
                  <a:pt x="1026" y="81"/>
                </a:cubicBezTo>
                <a:cubicBezTo>
                  <a:pt x="931" y="27"/>
                  <a:pt x="828" y="1"/>
                  <a:pt x="724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4" name="Google Shape;1254;p35"/>
          <p:cNvSpPr/>
          <p:nvPr/>
        </p:nvSpPr>
        <p:spPr>
          <a:xfrm>
            <a:off x="3730988" y="3132338"/>
            <a:ext cx="258184" cy="226442"/>
          </a:xfrm>
          <a:custGeom>
            <a:avLst/>
            <a:gdLst/>
            <a:ahLst/>
            <a:cxnLst/>
            <a:rect l="l" t="t" r="r" b="b"/>
            <a:pathLst>
              <a:path w="1424" h="1249" extrusionOk="0">
                <a:moveTo>
                  <a:pt x="720" y="1"/>
                </a:moveTo>
                <a:cubicBezTo>
                  <a:pt x="500" y="1"/>
                  <a:pt x="281" y="113"/>
                  <a:pt x="168" y="311"/>
                </a:cubicBezTo>
                <a:cubicBezTo>
                  <a:pt x="1" y="604"/>
                  <a:pt x="105" y="980"/>
                  <a:pt x="398" y="1169"/>
                </a:cubicBezTo>
                <a:cubicBezTo>
                  <a:pt x="493" y="1223"/>
                  <a:pt x="597" y="1249"/>
                  <a:pt x="700" y="1249"/>
                </a:cubicBezTo>
                <a:cubicBezTo>
                  <a:pt x="916" y="1249"/>
                  <a:pt x="1129" y="1137"/>
                  <a:pt x="1256" y="938"/>
                </a:cubicBezTo>
                <a:cubicBezTo>
                  <a:pt x="1424" y="646"/>
                  <a:pt x="1319" y="248"/>
                  <a:pt x="1026" y="81"/>
                </a:cubicBezTo>
                <a:cubicBezTo>
                  <a:pt x="931" y="26"/>
                  <a:pt x="825" y="1"/>
                  <a:pt x="720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5" name="Google Shape;1255;p35"/>
          <p:cNvSpPr/>
          <p:nvPr/>
        </p:nvSpPr>
        <p:spPr>
          <a:xfrm>
            <a:off x="1166519" y="2069737"/>
            <a:ext cx="250569" cy="224809"/>
          </a:xfrm>
          <a:custGeom>
            <a:avLst/>
            <a:gdLst/>
            <a:ahLst/>
            <a:cxnLst/>
            <a:rect l="l" t="t" r="r" b="b"/>
            <a:pathLst>
              <a:path w="1382" h="1240" extrusionOk="0">
                <a:moveTo>
                  <a:pt x="699" y="0"/>
                </a:moveTo>
                <a:cubicBezTo>
                  <a:pt x="423" y="0"/>
                  <a:pt x="175" y="178"/>
                  <a:pt x="105" y="460"/>
                </a:cubicBezTo>
                <a:cubicBezTo>
                  <a:pt x="1" y="794"/>
                  <a:pt x="210" y="1129"/>
                  <a:pt x="545" y="1213"/>
                </a:cubicBezTo>
                <a:cubicBezTo>
                  <a:pt x="600" y="1231"/>
                  <a:pt x="656" y="1240"/>
                  <a:pt x="712" y="1240"/>
                </a:cubicBezTo>
                <a:cubicBezTo>
                  <a:pt x="975" y="1240"/>
                  <a:pt x="1229" y="1049"/>
                  <a:pt x="1298" y="773"/>
                </a:cubicBezTo>
                <a:cubicBezTo>
                  <a:pt x="1381" y="460"/>
                  <a:pt x="1193" y="104"/>
                  <a:pt x="858" y="20"/>
                </a:cubicBezTo>
                <a:cubicBezTo>
                  <a:pt x="805" y="7"/>
                  <a:pt x="751" y="0"/>
                  <a:pt x="699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6" name="Google Shape;1256;p35"/>
          <p:cNvSpPr/>
          <p:nvPr/>
        </p:nvSpPr>
        <p:spPr>
          <a:xfrm>
            <a:off x="3875131" y="2794213"/>
            <a:ext cx="250569" cy="227166"/>
          </a:xfrm>
          <a:custGeom>
            <a:avLst/>
            <a:gdLst/>
            <a:ahLst/>
            <a:cxnLst/>
            <a:rect l="l" t="t" r="r" b="b"/>
            <a:pathLst>
              <a:path w="1382" h="1253" extrusionOk="0">
                <a:moveTo>
                  <a:pt x="686" y="1"/>
                </a:moveTo>
                <a:cubicBezTo>
                  <a:pt x="417" y="1"/>
                  <a:pt x="155" y="179"/>
                  <a:pt x="85" y="460"/>
                </a:cubicBezTo>
                <a:cubicBezTo>
                  <a:pt x="1" y="795"/>
                  <a:pt x="189" y="1130"/>
                  <a:pt x="524" y="1234"/>
                </a:cubicBezTo>
                <a:cubicBezTo>
                  <a:pt x="574" y="1247"/>
                  <a:pt x="625" y="1253"/>
                  <a:pt x="674" y="1253"/>
                </a:cubicBezTo>
                <a:cubicBezTo>
                  <a:pt x="954" y="1253"/>
                  <a:pt x="1206" y="1062"/>
                  <a:pt x="1277" y="795"/>
                </a:cubicBezTo>
                <a:cubicBezTo>
                  <a:pt x="1382" y="460"/>
                  <a:pt x="1173" y="104"/>
                  <a:pt x="838" y="21"/>
                </a:cubicBezTo>
                <a:cubicBezTo>
                  <a:pt x="788" y="7"/>
                  <a:pt x="737" y="1"/>
                  <a:pt x="686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7" name="Google Shape;1257;p35"/>
          <p:cNvSpPr/>
          <p:nvPr/>
        </p:nvSpPr>
        <p:spPr>
          <a:xfrm>
            <a:off x="1132433" y="2433607"/>
            <a:ext cx="223917" cy="224086"/>
          </a:xfrm>
          <a:custGeom>
            <a:avLst/>
            <a:gdLst/>
            <a:ahLst/>
            <a:cxnLst/>
            <a:rect l="l" t="t" r="r" b="b"/>
            <a:pathLst>
              <a:path w="1235" h="1236" extrusionOk="0">
                <a:moveTo>
                  <a:pt x="628" y="1"/>
                </a:moveTo>
                <a:cubicBezTo>
                  <a:pt x="272" y="1"/>
                  <a:pt x="0" y="273"/>
                  <a:pt x="0" y="608"/>
                </a:cubicBezTo>
                <a:cubicBezTo>
                  <a:pt x="0" y="963"/>
                  <a:pt x="272" y="1235"/>
                  <a:pt x="628" y="1235"/>
                </a:cubicBezTo>
                <a:cubicBezTo>
                  <a:pt x="963" y="1235"/>
                  <a:pt x="1235" y="963"/>
                  <a:pt x="1235" y="608"/>
                </a:cubicBezTo>
                <a:cubicBezTo>
                  <a:pt x="1235" y="273"/>
                  <a:pt x="963" y="1"/>
                  <a:pt x="628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8" name="Google Shape;1258;p35"/>
          <p:cNvSpPr/>
          <p:nvPr/>
        </p:nvSpPr>
        <p:spPr>
          <a:xfrm>
            <a:off x="3935869" y="2433607"/>
            <a:ext cx="224099" cy="224086"/>
          </a:xfrm>
          <a:custGeom>
            <a:avLst/>
            <a:gdLst/>
            <a:ahLst/>
            <a:cxnLst/>
            <a:rect l="l" t="t" r="r" b="b"/>
            <a:pathLst>
              <a:path w="1236" h="1236" extrusionOk="0">
                <a:moveTo>
                  <a:pt x="608" y="1"/>
                </a:moveTo>
                <a:cubicBezTo>
                  <a:pt x="273" y="1"/>
                  <a:pt x="1" y="273"/>
                  <a:pt x="1" y="608"/>
                </a:cubicBezTo>
                <a:cubicBezTo>
                  <a:pt x="1" y="963"/>
                  <a:pt x="273" y="1235"/>
                  <a:pt x="608" y="1235"/>
                </a:cubicBezTo>
                <a:cubicBezTo>
                  <a:pt x="963" y="1235"/>
                  <a:pt x="1235" y="963"/>
                  <a:pt x="1235" y="608"/>
                </a:cubicBezTo>
                <a:cubicBezTo>
                  <a:pt x="1235" y="273"/>
                  <a:pt x="963" y="1"/>
                  <a:pt x="608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59" name="Google Shape;1259;p35"/>
          <p:cNvSpPr/>
          <p:nvPr/>
        </p:nvSpPr>
        <p:spPr>
          <a:xfrm>
            <a:off x="1166519" y="2794213"/>
            <a:ext cx="250569" cy="227166"/>
          </a:xfrm>
          <a:custGeom>
            <a:avLst/>
            <a:gdLst/>
            <a:ahLst/>
            <a:cxnLst/>
            <a:rect l="l" t="t" r="r" b="b"/>
            <a:pathLst>
              <a:path w="1382" h="1253" extrusionOk="0">
                <a:moveTo>
                  <a:pt x="697" y="1"/>
                </a:moveTo>
                <a:cubicBezTo>
                  <a:pt x="646" y="1"/>
                  <a:pt x="595" y="7"/>
                  <a:pt x="545" y="21"/>
                </a:cubicBezTo>
                <a:cubicBezTo>
                  <a:pt x="210" y="104"/>
                  <a:pt x="1" y="460"/>
                  <a:pt x="105" y="795"/>
                </a:cubicBezTo>
                <a:cubicBezTo>
                  <a:pt x="176" y="1062"/>
                  <a:pt x="429" y="1253"/>
                  <a:pt x="708" y="1253"/>
                </a:cubicBezTo>
                <a:cubicBezTo>
                  <a:pt x="758" y="1253"/>
                  <a:pt x="808" y="1247"/>
                  <a:pt x="858" y="1234"/>
                </a:cubicBezTo>
                <a:cubicBezTo>
                  <a:pt x="1193" y="1130"/>
                  <a:pt x="1381" y="795"/>
                  <a:pt x="1298" y="460"/>
                </a:cubicBezTo>
                <a:cubicBezTo>
                  <a:pt x="1227" y="179"/>
                  <a:pt x="965" y="1"/>
                  <a:pt x="697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60" name="Google Shape;1260;p35"/>
          <p:cNvSpPr/>
          <p:nvPr/>
        </p:nvSpPr>
        <p:spPr>
          <a:xfrm>
            <a:off x="3875131" y="2069737"/>
            <a:ext cx="250569" cy="224809"/>
          </a:xfrm>
          <a:custGeom>
            <a:avLst/>
            <a:gdLst/>
            <a:ahLst/>
            <a:cxnLst/>
            <a:rect l="l" t="t" r="r" b="b"/>
            <a:pathLst>
              <a:path w="1382" h="1240" extrusionOk="0">
                <a:moveTo>
                  <a:pt x="683" y="0"/>
                </a:moveTo>
                <a:cubicBezTo>
                  <a:pt x="631" y="0"/>
                  <a:pt x="578" y="7"/>
                  <a:pt x="524" y="20"/>
                </a:cubicBezTo>
                <a:cubicBezTo>
                  <a:pt x="189" y="104"/>
                  <a:pt x="1" y="460"/>
                  <a:pt x="85" y="773"/>
                </a:cubicBezTo>
                <a:cubicBezTo>
                  <a:pt x="154" y="1049"/>
                  <a:pt x="407" y="1240"/>
                  <a:pt x="670" y="1240"/>
                </a:cubicBezTo>
                <a:cubicBezTo>
                  <a:pt x="726" y="1240"/>
                  <a:pt x="783" y="1231"/>
                  <a:pt x="838" y="1213"/>
                </a:cubicBezTo>
                <a:cubicBezTo>
                  <a:pt x="1173" y="1129"/>
                  <a:pt x="1382" y="794"/>
                  <a:pt x="1277" y="460"/>
                </a:cubicBezTo>
                <a:cubicBezTo>
                  <a:pt x="1207" y="178"/>
                  <a:pt x="959" y="0"/>
                  <a:pt x="683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61" name="Google Shape;1261;p35"/>
          <p:cNvSpPr/>
          <p:nvPr/>
        </p:nvSpPr>
        <p:spPr>
          <a:xfrm>
            <a:off x="1303047" y="3132338"/>
            <a:ext cx="258184" cy="226442"/>
          </a:xfrm>
          <a:custGeom>
            <a:avLst/>
            <a:gdLst/>
            <a:ahLst/>
            <a:cxnLst/>
            <a:rect l="l" t="t" r="r" b="b"/>
            <a:pathLst>
              <a:path w="1424" h="1249" extrusionOk="0">
                <a:moveTo>
                  <a:pt x="714" y="1"/>
                </a:moveTo>
                <a:cubicBezTo>
                  <a:pt x="608" y="1"/>
                  <a:pt x="500" y="26"/>
                  <a:pt x="398" y="81"/>
                </a:cubicBezTo>
                <a:cubicBezTo>
                  <a:pt x="105" y="248"/>
                  <a:pt x="1" y="646"/>
                  <a:pt x="168" y="938"/>
                </a:cubicBezTo>
                <a:cubicBezTo>
                  <a:pt x="295" y="1137"/>
                  <a:pt x="509" y="1249"/>
                  <a:pt x="724" y="1249"/>
                </a:cubicBezTo>
                <a:cubicBezTo>
                  <a:pt x="828" y="1249"/>
                  <a:pt x="931" y="1223"/>
                  <a:pt x="1026" y="1169"/>
                </a:cubicBezTo>
                <a:cubicBezTo>
                  <a:pt x="1319" y="980"/>
                  <a:pt x="1424" y="604"/>
                  <a:pt x="1256" y="311"/>
                </a:cubicBezTo>
                <a:cubicBezTo>
                  <a:pt x="1143" y="113"/>
                  <a:pt x="934" y="1"/>
                  <a:pt x="714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62" name="Google Shape;1262;p35"/>
          <p:cNvSpPr/>
          <p:nvPr/>
        </p:nvSpPr>
        <p:spPr>
          <a:xfrm>
            <a:off x="3730988" y="1732518"/>
            <a:ext cx="258184" cy="225354"/>
          </a:xfrm>
          <a:custGeom>
            <a:avLst/>
            <a:gdLst/>
            <a:ahLst/>
            <a:cxnLst/>
            <a:rect l="l" t="t" r="r" b="b"/>
            <a:pathLst>
              <a:path w="1424" h="1243" extrusionOk="0">
                <a:moveTo>
                  <a:pt x="700" y="1"/>
                </a:moveTo>
                <a:cubicBezTo>
                  <a:pt x="597" y="1"/>
                  <a:pt x="493" y="27"/>
                  <a:pt x="398" y="81"/>
                </a:cubicBezTo>
                <a:cubicBezTo>
                  <a:pt x="105" y="248"/>
                  <a:pt x="1" y="625"/>
                  <a:pt x="168" y="939"/>
                </a:cubicBezTo>
                <a:cubicBezTo>
                  <a:pt x="278" y="1131"/>
                  <a:pt x="488" y="1243"/>
                  <a:pt x="702" y="1243"/>
                </a:cubicBezTo>
                <a:cubicBezTo>
                  <a:pt x="813" y="1243"/>
                  <a:pt x="926" y="1212"/>
                  <a:pt x="1026" y="1148"/>
                </a:cubicBezTo>
                <a:cubicBezTo>
                  <a:pt x="1319" y="981"/>
                  <a:pt x="1424" y="604"/>
                  <a:pt x="1256" y="311"/>
                </a:cubicBezTo>
                <a:cubicBezTo>
                  <a:pt x="1129" y="113"/>
                  <a:pt x="916" y="1"/>
                  <a:pt x="700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63" name="Google Shape;1263;p35"/>
          <p:cNvSpPr/>
          <p:nvPr/>
        </p:nvSpPr>
        <p:spPr>
          <a:xfrm>
            <a:off x="1530773" y="3422781"/>
            <a:ext cx="246763" cy="224991"/>
          </a:xfrm>
          <a:custGeom>
            <a:avLst/>
            <a:gdLst/>
            <a:ahLst/>
            <a:cxnLst/>
            <a:rect l="l" t="t" r="r" b="b"/>
            <a:pathLst>
              <a:path w="1361" h="1241" extrusionOk="0">
                <a:moveTo>
                  <a:pt x="683" y="1"/>
                </a:moveTo>
                <a:cubicBezTo>
                  <a:pt x="523" y="1"/>
                  <a:pt x="366" y="58"/>
                  <a:pt x="251" y="173"/>
                </a:cubicBezTo>
                <a:cubicBezTo>
                  <a:pt x="0" y="425"/>
                  <a:pt x="0" y="822"/>
                  <a:pt x="251" y="1052"/>
                </a:cubicBezTo>
                <a:cubicBezTo>
                  <a:pt x="377" y="1178"/>
                  <a:pt x="534" y="1241"/>
                  <a:pt x="691" y="1241"/>
                </a:cubicBezTo>
                <a:cubicBezTo>
                  <a:pt x="848" y="1241"/>
                  <a:pt x="1005" y="1178"/>
                  <a:pt x="1130" y="1052"/>
                </a:cubicBezTo>
                <a:cubicBezTo>
                  <a:pt x="1360" y="822"/>
                  <a:pt x="1360" y="425"/>
                  <a:pt x="1130" y="173"/>
                </a:cubicBezTo>
                <a:cubicBezTo>
                  <a:pt x="1005" y="58"/>
                  <a:pt x="842" y="1"/>
                  <a:pt x="683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64" name="Google Shape;1264;p35"/>
          <p:cNvSpPr/>
          <p:nvPr/>
        </p:nvSpPr>
        <p:spPr>
          <a:xfrm>
            <a:off x="3511057" y="1442619"/>
            <a:ext cx="250569" cy="224991"/>
          </a:xfrm>
          <a:custGeom>
            <a:avLst/>
            <a:gdLst/>
            <a:ahLst/>
            <a:cxnLst/>
            <a:rect l="l" t="t" r="r" b="b"/>
            <a:pathLst>
              <a:path w="1382" h="1241" extrusionOk="0">
                <a:moveTo>
                  <a:pt x="691" y="1"/>
                </a:moveTo>
                <a:cubicBezTo>
                  <a:pt x="534" y="1"/>
                  <a:pt x="377" y="58"/>
                  <a:pt x="251" y="173"/>
                </a:cubicBezTo>
                <a:cubicBezTo>
                  <a:pt x="0" y="424"/>
                  <a:pt x="0" y="822"/>
                  <a:pt x="251" y="1052"/>
                </a:cubicBezTo>
                <a:cubicBezTo>
                  <a:pt x="377" y="1178"/>
                  <a:pt x="539" y="1240"/>
                  <a:pt x="699" y="1240"/>
                </a:cubicBezTo>
                <a:cubicBezTo>
                  <a:pt x="858" y="1240"/>
                  <a:pt x="1015" y="1178"/>
                  <a:pt x="1130" y="1052"/>
                </a:cubicBezTo>
                <a:cubicBezTo>
                  <a:pt x="1381" y="822"/>
                  <a:pt x="1381" y="424"/>
                  <a:pt x="1130" y="173"/>
                </a:cubicBezTo>
                <a:cubicBezTo>
                  <a:pt x="1005" y="58"/>
                  <a:pt x="848" y="1"/>
                  <a:pt x="691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65" name="Google Shape;1265;p35"/>
          <p:cNvSpPr/>
          <p:nvPr/>
        </p:nvSpPr>
        <p:spPr>
          <a:xfrm>
            <a:off x="1819059" y="3644512"/>
            <a:ext cx="254378" cy="226442"/>
          </a:xfrm>
          <a:custGeom>
            <a:avLst/>
            <a:gdLst/>
            <a:ahLst/>
            <a:cxnLst/>
            <a:rect l="l" t="t" r="r" b="b"/>
            <a:pathLst>
              <a:path w="1403" h="1249" extrusionOk="0">
                <a:moveTo>
                  <a:pt x="704" y="0"/>
                </a:moveTo>
                <a:cubicBezTo>
                  <a:pt x="490" y="0"/>
                  <a:pt x="281" y="112"/>
                  <a:pt x="168" y="310"/>
                </a:cubicBezTo>
                <a:cubicBezTo>
                  <a:pt x="0" y="603"/>
                  <a:pt x="84" y="1001"/>
                  <a:pt x="377" y="1168"/>
                </a:cubicBezTo>
                <a:cubicBezTo>
                  <a:pt x="479" y="1223"/>
                  <a:pt x="587" y="1248"/>
                  <a:pt x="692" y="1248"/>
                </a:cubicBezTo>
                <a:cubicBezTo>
                  <a:pt x="913" y="1248"/>
                  <a:pt x="1122" y="1136"/>
                  <a:pt x="1235" y="938"/>
                </a:cubicBezTo>
                <a:cubicBezTo>
                  <a:pt x="1402" y="645"/>
                  <a:pt x="1298" y="269"/>
                  <a:pt x="1005" y="80"/>
                </a:cubicBezTo>
                <a:cubicBezTo>
                  <a:pt x="910" y="26"/>
                  <a:pt x="806" y="0"/>
                  <a:pt x="704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66" name="Google Shape;1266;p35"/>
          <p:cNvSpPr/>
          <p:nvPr/>
        </p:nvSpPr>
        <p:spPr>
          <a:xfrm>
            <a:off x="3218964" y="1219620"/>
            <a:ext cx="258003" cy="226079"/>
          </a:xfrm>
          <a:custGeom>
            <a:avLst/>
            <a:gdLst/>
            <a:ahLst/>
            <a:cxnLst/>
            <a:rect l="l" t="t" r="r" b="b"/>
            <a:pathLst>
              <a:path w="1423" h="1247" extrusionOk="0">
                <a:moveTo>
                  <a:pt x="696" y="1"/>
                </a:moveTo>
                <a:cubicBezTo>
                  <a:pt x="481" y="1"/>
                  <a:pt x="278" y="108"/>
                  <a:pt x="168" y="315"/>
                </a:cubicBezTo>
                <a:cubicBezTo>
                  <a:pt x="0" y="608"/>
                  <a:pt x="105" y="985"/>
                  <a:pt x="398" y="1152"/>
                </a:cubicBezTo>
                <a:cubicBezTo>
                  <a:pt x="497" y="1216"/>
                  <a:pt x="605" y="1246"/>
                  <a:pt x="712" y="1246"/>
                </a:cubicBezTo>
                <a:cubicBezTo>
                  <a:pt x="921" y="1246"/>
                  <a:pt x="1124" y="1130"/>
                  <a:pt x="1235" y="922"/>
                </a:cubicBezTo>
                <a:cubicBezTo>
                  <a:pt x="1423" y="629"/>
                  <a:pt x="1318" y="253"/>
                  <a:pt x="1025" y="85"/>
                </a:cubicBezTo>
                <a:cubicBezTo>
                  <a:pt x="919" y="29"/>
                  <a:pt x="806" y="1"/>
                  <a:pt x="696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67" name="Google Shape;1267;p35"/>
          <p:cNvSpPr/>
          <p:nvPr/>
        </p:nvSpPr>
        <p:spPr>
          <a:xfrm>
            <a:off x="2156662" y="3784294"/>
            <a:ext cx="250569" cy="227529"/>
          </a:xfrm>
          <a:custGeom>
            <a:avLst/>
            <a:gdLst/>
            <a:ahLst/>
            <a:cxnLst/>
            <a:rect l="l" t="t" r="r" b="b"/>
            <a:pathLst>
              <a:path w="1382" h="1255" extrusionOk="0">
                <a:moveTo>
                  <a:pt x="699" y="1"/>
                </a:moveTo>
                <a:cubicBezTo>
                  <a:pt x="423" y="1"/>
                  <a:pt x="176" y="179"/>
                  <a:pt x="105" y="460"/>
                </a:cubicBezTo>
                <a:cubicBezTo>
                  <a:pt x="1" y="795"/>
                  <a:pt x="210" y="1130"/>
                  <a:pt x="545" y="1234"/>
                </a:cubicBezTo>
                <a:cubicBezTo>
                  <a:pt x="598" y="1248"/>
                  <a:pt x="652" y="1254"/>
                  <a:pt x="704" y="1254"/>
                </a:cubicBezTo>
                <a:cubicBezTo>
                  <a:pt x="980" y="1254"/>
                  <a:pt x="1228" y="1076"/>
                  <a:pt x="1298" y="795"/>
                </a:cubicBezTo>
                <a:cubicBezTo>
                  <a:pt x="1382" y="460"/>
                  <a:pt x="1193" y="125"/>
                  <a:pt x="858" y="21"/>
                </a:cubicBezTo>
                <a:cubicBezTo>
                  <a:pt x="805" y="7"/>
                  <a:pt x="751" y="1"/>
                  <a:pt x="699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grpSp>
        <p:nvGrpSpPr>
          <p:cNvPr id="1268" name="Google Shape;1268;p35"/>
          <p:cNvGrpSpPr/>
          <p:nvPr/>
        </p:nvGrpSpPr>
        <p:grpSpPr>
          <a:xfrm>
            <a:off x="2532338" y="1030160"/>
            <a:ext cx="599412" cy="274305"/>
            <a:chOff x="1151634" y="1733025"/>
            <a:chExt cx="297344" cy="136079"/>
          </a:xfrm>
          <a:solidFill>
            <a:srgbClr val="B7B9AB"/>
          </a:solidFill>
        </p:grpSpPr>
        <p:sp>
          <p:nvSpPr>
            <p:cNvPr id="1269" name="Google Shape;1269;p35"/>
            <p:cNvSpPr/>
            <p:nvPr/>
          </p:nvSpPr>
          <p:spPr>
            <a:xfrm>
              <a:off x="1151634" y="1733025"/>
              <a:ext cx="112965" cy="112965"/>
            </a:xfrm>
            <a:custGeom>
              <a:avLst/>
              <a:gdLst/>
              <a:ahLst/>
              <a:cxnLst/>
              <a:rect l="l" t="t" r="r" b="b"/>
              <a:pathLst>
                <a:path w="1256" h="1256" extrusionOk="0">
                  <a:moveTo>
                    <a:pt x="628" y="0"/>
                  </a:moveTo>
                  <a:cubicBezTo>
                    <a:pt x="272" y="0"/>
                    <a:pt x="0" y="293"/>
                    <a:pt x="0" y="628"/>
                  </a:cubicBezTo>
                  <a:cubicBezTo>
                    <a:pt x="0" y="984"/>
                    <a:pt x="293" y="1256"/>
                    <a:pt x="628" y="1256"/>
                  </a:cubicBezTo>
                  <a:cubicBezTo>
                    <a:pt x="983" y="1256"/>
                    <a:pt x="1255" y="963"/>
                    <a:pt x="1255" y="628"/>
                  </a:cubicBezTo>
                  <a:cubicBezTo>
                    <a:pt x="1255" y="293"/>
                    <a:pt x="962" y="0"/>
                    <a:pt x="6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1326570" y="1757579"/>
              <a:ext cx="122408" cy="111526"/>
            </a:xfrm>
            <a:custGeom>
              <a:avLst/>
              <a:gdLst/>
              <a:ahLst/>
              <a:cxnLst/>
              <a:rect l="l" t="t" r="r" b="b"/>
              <a:pathLst>
                <a:path w="1361" h="1240" extrusionOk="0">
                  <a:moveTo>
                    <a:pt x="678" y="0"/>
                  </a:moveTo>
                  <a:cubicBezTo>
                    <a:pt x="403" y="0"/>
                    <a:pt x="155" y="178"/>
                    <a:pt x="85" y="460"/>
                  </a:cubicBezTo>
                  <a:cubicBezTo>
                    <a:pt x="1" y="794"/>
                    <a:pt x="189" y="1129"/>
                    <a:pt x="524" y="1213"/>
                  </a:cubicBezTo>
                  <a:cubicBezTo>
                    <a:pt x="583" y="1231"/>
                    <a:pt x="642" y="1240"/>
                    <a:pt x="699" y="1240"/>
                  </a:cubicBezTo>
                  <a:cubicBezTo>
                    <a:pt x="969" y="1240"/>
                    <a:pt x="1208" y="1049"/>
                    <a:pt x="1277" y="773"/>
                  </a:cubicBezTo>
                  <a:cubicBezTo>
                    <a:pt x="1361" y="439"/>
                    <a:pt x="1173" y="104"/>
                    <a:pt x="838" y="20"/>
                  </a:cubicBezTo>
                  <a:cubicBezTo>
                    <a:pt x="784" y="7"/>
                    <a:pt x="731" y="0"/>
                    <a:pt x="6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</p:grpSp>
      <p:sp>
        <p:nvSpPr>
          <p:cNvPr id="1272" name="Google Shape;1272;p35"/>
          <p:cNvSpPr/>
          <p:nvPr/>
        </p:nvSpPr>
        <p:spPr>
          <a:xfrm>
            <a:off x="9659661" y="3833435"/>
            <a:ext cx="227725" cy="224086"/>
          </a:xfrm>
          <a:custGeom>
            <a:avLst/>
            <a:gdLst/>
            <a:ahLst/>
            <a:cxnLst/>
            <a:rect l="l" t="t" r="r" b="b"/>
            <a:pathLst>
              <a:path w="1256" h="1236" extrusionOk="0">
                <a:moveTo>
                  <a:pt x="628" y="1"/>
                </a:moveTo>
                <a:cubicBezTo>
                  <a:pt x="272" y="1"/>
                  <a:pt x="0" y="273"/>
                  <a:pt x="0" y="629"/>
                </a:cubicBezTo>
                <a:cubicBezTo>
                  <a:pt x="0" y="963"/>
                  <a:pt x="293" y="1235"/>
                  <a:pt x="628" y="1235"/>
                </a:cubicBezTo>
                <a:cubicBezTo>
                  <a:pt x="983" y="1235"/>
                  <a:pt x="1255" y="963"/>
                  <a:pt x="1255" y="629"/>
                </a:cubicBezTo>
                <a:cubicBezTo>
                  <a:pt x="1255" y="273"/>
                  <a:pt x="962" y="1"/>
                  <a:pt x="628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73" name="Google Shape;1273;p35"/>
          <p:cNvSpPr/>
          <p:nvPr/>
        </p:nvSpPr>
        <p:spPr>
          <a:xfrm>
            <a:off x="9287792" y="1079665"/>
            <a:ext cx="246763" cy="224809"/>
          </a:xfrm>
          <a:custGeom>
            <a:avLst/>
            <a:gdLst/>
            <a:ahLst/>
            <a:cxnLst/>
            <a:rect l="l" t="t" r="r" b="b"/>
            <a:pathLst>
              <a:path w="1361" h="1240" extrusionOk="0">
                <a:moveTo>
                  <a:pt x="683" y="0"/>
                </a:moveTo>
                <a:cubicBezTo>
                  <a:pt x="631" y="0"/>
                  <a:pt x="577" y="7"/>
                  <a:pt x="524" y="20"/>
                </a:cubicBezTo>
                <a:cubicBezTo>
                  <a:pt x="189" y="104"/>
                  <a:pt x="0" y="439"/>
                  <a:pt x="84" y="773"/>
                </a:cubicBezTo>
                <a:cubicBezTo>
                  <a:pt x="153" y="1049"/>
                  <a:pt x="393" y="1240"/>
                  <a:pt x="662" y="1240"/>
                </a:cubicBezTo>
                <a:cubicBezTo>
                  <a:pt x="720" y="1240"/>
                  <a:pt x="779" y="1231"/>
                  <a:pt x="837" y="1213"/>
                </a:cubicBezTo>
                <a:cubicBezTo>
                  <a:pt x="1172" y="1129"/>
                  <a:pt x="1361" y="794"/>
                  <a:pt x="1277" y="460"/>
                </a:cubicBezTo>
                <a:cubicBezTo>
                  <a:pt x="1207" y="178"/>
                  <a:pt x="959" y="0"/>
                  <a:pt x="683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74" name="Google Shape;1274;p35"/>
          <p:cNvSpPr/>
          <p:nvPr/>
        </p:nvSpPr>
        <p:spPr>
          <a:xfrm>
            <a:off x="10012312" y="3784302"/>
            <a:ext cx="250569" cy="227529"/>
          </a:xfrm>
          <a:custGeom>
            <a:avLst/>
            <a:gdLst/>
            <a:ahLst/>
            <a:cxnLst/>
            <a:rect l="l" t="t" r="r" b="b"/>
            <a:pathLst>
              <a:path w="1382" h="1255" extrusionOk="0">
                <a:moveTo>
                  <a:pt x="683" y="1"/>
                </a:moveTo>
                <a:cubicBezTo>
                  <a:pt x="631" y="1"/>
                  <a:pt x="577" y="7"/>
                  <a:pt x="524" y="21"/>
                </a:cubicBezTo>
                <a:cubicBezTo>
                  <a:pt x="189" y="125"/>
                  <a:pt x="1" y="460"/>
                  <a:pt x="85" y="795"/>
                </a:cubicBezTo>
                <a:cubicBezTo>
                  <a:pt x="155" y="1076"/>
                  <a:pt x="417" y="1254"/>
                  <a:pt x="686" y="1254"/>
                </a:cubicBezTo>
                <a:cubicBezTo>
                  <a:pt x="737" y="1254"/>
                  <a:pt x="788" y="1248"/>
                  <a:pt x="838" y="1234"/>
                </a:cubicBezTo>
                <a:cubicBezTo>
                  <a:pt x="1173" y="1130"/>
                  <a:pt x="1382" y="795"/>
                  <a:pt x="1277" y="460"/>
                </a:cubicBezTo>
                <a:cubicBezTo>
                  <a:pt x="1207" y="179"/>
                  <a:pt x="959" y="1"/>
                  <a:pt x="683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75" name="Google Shape;1275;p35"/>
          <p:cNvSpPr/>
          <p:nvPr/>
        </p:nvSpPr>
        <p:spPr>
          <a:xfrm>
            <a:off x="8942574" y="1219628"/>
            <a:ext cx="258184" cy="226079"/>
          </a:xfrm>
          <a:custGeom>
            <a:avLst/>
            <a:gdLst/>
            <a:ahLst/>
            <a:cxnLst/>
            <a:rect l="l" t="t" r="r" b="b"/>
            <a:pathLst>
              <a:path w="1424" h="1247" extrusionOk="0">
                <a:moveTo>
                  <a:pt x="727" y="1"/>
                </a:moveTo>
                <a:cubicBezTo>
                  <a:pt x="617" y="1"/>
                  <a:pt x="504" y="29"/>
                  <a:pt x="398" y="85"/>
                </a:cubicBezTo>
                <a:cubicBezTo>
                  <a:pt x="105" y="253"/>
                  <a:pt x="0" y="629"/>
                  <a:pt x="189" y="922"/>
                </a:cubicBezTo>
                <a:cubicBezTo>
                  <a:pt x="300" y="1130"/>
                  <a:pt x="502" y="1246"/>
                  <a:pt x="712" y="1246"/>
                </a:cubicBezTo>
                <a:cubicBezTo>
                  <a:pt x="818" y="1246"/>
                  <a:pt x="927" y="1216"/>
                  <a:pt x="1026" y="1152"/>
                </a:cubicBezTo>
                <a:cubicBezTo>
                  <a:pt x="1319" y="985"/>
                  <a:pt x="1423" y="608"/>
                  <a:pt x="1256" y="315"/>
                </a:cubicBezTo>
                <a:cubicBezTo>
                  <a:pt x="1145" y="108"/>
                  <a:pt x="943" y="1"/>
                  <a:pt x="727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76" name="Google Shape;1276;p35"/>
          <p:cNvSpPr/>
          <p:nvPr/>
        </p:nvSpPr>
        <p:spPr>
          <a:xfrm>
            <a:off x="10346287" y="3644520"/>
            <a:ext cx="258003" cy="226442"/>
          </a:xfrm>
          <a:custGeom>
            <a:avLst/>
            <a:gdLst/>
            <a:ahLst/>
            <a:cxnLst/>
            <a:rect l="l" t="t" r="r" b="b"/>
            <a:pathLst>
              <a:path w="1423" h="1249" extrusionOk="0">
                <a:moveTo>
                  <a:pt x="699" y="0"/>
                </a:moveTo>
                <a:cubicBezTo>
                  <a:pt x="596" y="0"/>
                  <a:pt x="493" y="26"/>
                  <a:pt x="398" y="80"/>
                </a:cubicBezTo>
                <a:cubicBezTo>
                  <a:pt x="84" y="269"/>
                  <a:pt x="0" y="645"/>
                  <a:pt x="168" y="938"/>
                </a:cubicBezTo>
                <a:cubicBezTo>
                  <a:pt x="281" y="1136"/>
                  <a:pt x="490" y="1248"/>
                  <a:pt x="704" y="1248"/>
                </a:cubicBezTo>
                <a:cubicBezTo>
                  <a:pt x="806" y="1248"/>
                  <a:pt x="910" y="1223"/>
                  <a:pt x="1005" y="1168"/>
                </a:cubicBezTo>
                <a:cubicBezTo>
                  <a:pt x="1318" y="1001"/>
                  <a:pt x="1423" y="603"/>
                  <a:pt x="1235" y="310"/>
                </a:cubicBezTo>
                <a:cubicBezTo>
                  <a:pt x="1121" y="112"/>
                  <a:pt x="913" y="0"/>
                  <a:pt x="699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77" name="Google Shape;1277;p35"/>
          <p:cNvSpPr/>
          <p:nvPr/>
        </p:nvSpPr>
        <p:spPr>
          <a:xfrm>
            <a:off x="8658098" y="1442627"/>
            <a:ext cx="246763" cy="224991"/>
          </a:xfrm>
          <a:custGeom>
            <a:avLst/>
            <a:gdLst/>
            <a:ahLst/>
            <a:cxnLst/>
            <a:rect l="l" t="t" r="r" b="b"/>
            <a:pathLst>
              <a:path w="1361" h="1241" extrusionOk="0">
                <a:moveTo>
                  <a:pt x="683" y="1"/>
                </a:moveTo>
                <a:cubicBezTo>
                  <a:pt x="523" y="1"/>
                  <a:pt x="366" y="58"/>
                  <a:pt x="251" y="173"/>
                </a:cubicBezTo>
                <a:cubicBezTo>
                  <a:pt x="0" y="424"/>
                  <a:pt x="0" y="822"/>
                  <a:pt x="251" y="1052"/>
                </a:cubicBezTo>
                <a:cubicBezTo>
                  <a:pt x="377" y="1178"/>
                  <a:pt x="534" y="1240"/>
                  <a:pt x="691" y="1240"/>
                </a:cubicBezTo>
                <a:cubicBezTo>
                  <a:pt x="848" y="1240"/>
                  <a:pt x="1005" y="1178"/>
                  <a:pt x="1130" y="1052"/>
                </a:cubicBezTo>
                <a:cubicBezTo>
                  <a:pt x="1360" y="822"/>
                  <a:pt x="1360" y="424"/>
                  <a:pt x="1130" y="173"/>
                </a:cubicBezTo>
                <a:cubicBezTo>
                  <a:pt x="1005" y="58"/>
                  <a:pt x="842" y="1"/>
                  <a:pt x="683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78" name="Google Shape;1278;p35"/>
          <p:cNvSpPr/>
          <p:nvPr/>
        </p:nvSpPr>
        <p:spPr>
          <a:xfrm>
            <a:off x="10638380" y="3422790"/>
            <a:ext cx="250569" cy="224991"/>
          </a:xfrm>
          <a:custGeom>
            <a:avLst/>
            <a:gdLst/>
            <a:ahLst/>
            <a:cxnLst/>
            <a:rect l="l" t="t" r="r" b="b"/>
            <a:pathLst>
              <a:path w="1382" h="1241" extrusionOk="0">
                <a:moveTo>
                  <a:pt x="699" y="1"/>
                </a:moveTo>
                <a:cubicBezTo>
                  <a:pt x="539" y="1"/>
                  <a:pt x="377" y="58"/>
                  <a:pt x="251" y="173"/>
                </a:cubicBezTo>
                <a:cubicBezTo>
                  <a:pt x="0" y="425"/>
                  <a:pt x="0" y="822"/>
                  <a:pt x="251" y="1052"/>
                </a:cubicBezTo>
                <a:cubicBezTo>
                  <a:pt x="377" y="1178"/>
                  <a:pt x="539" y="1241"/>
                  <a:pt x="699" y="1241"/>
                </a:cubicBezTo>
                <a:cubicBezTo>
                  <a:pt x="858" y="1241"/>
                  <a:pt x="1015" y="1178"/>
                  <a:pt x="1130" y="1052"/>
                </a:cubicBezTo>
                <a:cubicBezTo>
                  <a:pt x="1381" y="822"/>
                  <a:pt x="1381" y="425"/>
                  <a:pt x="1130" y="173"/>
                </a:cubicBezTo>
                <a:cubicBezTo>
                  <a:pt x="1015" y="58"/>
                  <a:pt x="858" y="1"/>
                  <a:pt x="699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79" name="Google Shape;1279;p35"/>
          <p:cNvSpPr/>
          <p:nvPr/>
        </p:nvSpPr>
        <p:spPr>
          <a:xfrm>
            <a:off x="8430370" y="1732527"/>
            <a:ext cx="258184" cy="225354"/>
          </a:xfrm>
          <a:custGeom>
            <a:avLst/>
            <a:gdLst/>
            <a:ahLst/>
            <a:cxnLst/>
            <a:rect l="l" t="t" r="r" b="b"/>
            <a:pathLst>
              <a:path w="1424" h="1243" extrusionOk="0">
                <a:moveTo>
                  <a:pt x="724" y="1"/>
                </a:moveTo>
                <a:cubicBezTo>
                  <a:pt x="509" y="1"/>
                  <a:pt x="295" y="113"/>
                  <a:pt x="168" y="311"/>
                </a:cubicBezTo>
                <a:cubicBezTo>
                  <a:pt x="1" y="604"/>
                  <a:pt x="105" y="981"/>
                  <a:pt x="398" y="1148"/>
                </a:cubicBezTo>
                <a:cubicBezTo>
                  <a:pt x="506" y="1212"/>
                  <a:pt x="621" y="1243"/>
                  <a:pt x="732" y="1243"/>
                </a:cubicBezTo>
                <a:cubicBezTo>
                  <a:pt x="946" y="1243"/>
                  <a:pt x="1146" y="1131"/>
                  <a:pt x="1256" y="939"/>
                </a:cubicBezTo>
                <a:cubicBezTo>
                  <a:pt x="1424" y="625"/>
                  <a:pt x="1319" y="248"/>
                  <a:pt x="1026" y="81"/>
                </a:cubicBezTo>
                <a:cubicBezTo>
                  <a:pt x="931" y="27"/>
                  <a:pt x="828" y="1"/>
                  <a:pt x="724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0" name="Google Shape;1280;p35"/>
          <p:cNvSpPr/>
          <p:nvPr/>
        </p:nvSpPr>
        <p:spPr>
          <a:xfrm>
            <a:off x="10858311" y="3132347"/>
            <a:ext cx="258184" cy="226442"/>
          </a:xfrm>
          <a:custGeom>
            <a:avLst/>
            <a:gdLst/>
            <a:ahLst/>
            <a:cxnLst/>
            <a:rect l="l" t="t" r="r" b="b"/>
            <a:pathLst>
              <a:path w="1424" h="1249" extrusionOk="0">
                <a:moveTo>
                  <a:pt x="720" y="1"/>
                </a:moveTo>
                <a:cubicBezTo>
                  <a:pt x="500" y="1"/>
                  <a:pt x="281" y="113"/>
                  <a:pt x="168" y="311"/>
                </a:cubicBezTo>
                <a:cubicBezTo>
                  <a:pt x="1" y="604"/>
                  <a:pt x="105" y="980"/>
                  <a:pt x="398" y="1169"/>
                </a:cubicBezTo>
                <a:cubicBezTo>
                  <a:pt x="493" y="1223"/>
                  <a:pt x="597" y="1249"/>
                  <a:pt x="700" y="1249"/>
                </a:cubicBezTo>
                <a:cubicBezTo>
                  <a:pt x="916" y="1249"/>
                  <a:pt x="1129" y="1137"/>
                  <a:pt x="1256" y="938"/>
                </a:cubicBezTo>
                <a:cubicBezTo>
                  <a:pt x="1424" y="646"/>
                  <a:pt x="1319" y="248"/>
                  <a:pt x="1026" y="81"/>
                </a:cubicBezTo>
                <a:cubicBezTo>
                  <a:pt x="931" y="26"/>
                  <a:pt x="825" y="1"/>
                  <a:pt x="720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1" name="Google Shape;1281;p35"/>
          <p:cNvSpPr/>
          <p:nvPr/>
        </p:nvSpPr>
        <p:spPr>
          <a:xfrm>
            <a:off x="8293843" y="2069745"/>
            <a:ext cx="250569" cy="224809"/>
          </a:xfrm>
          <a:custGeom>
            <a:avLst/>
            <a:gdLst/>
            <a:ahLst/>
            <a:cxnLst/>
            <a:rect l="l" t="t" r="r" b="b"/>
            <a:pathLst>
              <a:path w="1382" h="1240" extrusionOk="0">
                <a:moveTo>
                  <a:pt x="699" y="0"/>
                </a:moveTo>
                <a:cubicBezTo>
                  <a:pt x="423" y="0"/>
                  <a:pt x="175" y="178"/>
                  <a:pt x="105" y="460"/>
                </a:cubicBezTo>
                <a:cubicBezTo>
                  <a:pt x="1" y="794"/>
                  <a:pt x="210" y="1129"/>
                  <a:pt x="545" y="1213"/>
                </a:cubicBezTo>
                <a:cubicBezTo>
                  <a:pt x="600" y="1231"/>
                  <a:pt x="656" y="1240"/>
                  <a:pt x="712" y="1240"/>
                </a:cubicBezTo>
                <a:cubicBezTo>
                  <a:pt x="975" y="1240"/>
                  <a:pt x="1229" y="1049"/>
                  <a:pt x="1298" y="773"/>
                </a:cubicBezTo>
                <a:cubicBezTo>
                  <a:pt x="1381" y="460"/>
                  <a:pt x="1193" y="104"/>
                  <a:pt x="858" y="20"/>
                </a:cubicBezTo>
                <a:cubicBezTo>
                  <a:pt x="805" y="7"/>
                  <a:pt x="751" y="0"/>
                  <a:pt x="699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2" name="Google Shape;1282;p35"/>
          <p:cNvSpPr/>
          <p:nvPr/>
        </p:nvSpPr>
        <p:spPr>
          <a:xfrm>
            <a:off x="11002454" y="2794222"/>
            <a:ext cx="250569" cy="227166"/>
          </a:xfrm>
          <a:custGeom>
            <a:avLst/>
            <a:gdLst/>
            <a:ahLst/>
            <a:cxnLst/>
            <a:rect l="l" t="t" r="r" b="b"/>
            <a:pathLst>
              <a:path w="1382" h="1253" extrusionOk="0">
                <a:moveTo>
                  <a:pt x="686" y="1"/>
                </a:moveTo>
                <a:cubicBezTo>
                  <a:pt x="417" y="1"/>
                  <a:pt x="155" y="179"/>
                  <a:pt x="85" y="460"/>
                </a:cubicBezTo>
                <a:cubicBezTo>
                  <a:pt x="1" y="795"/>
                  <a:pt x="189" y="1130"/>
                  <a:pt x="524" y="1234"/>
                </a:cubicBezTo>
                <a:cubicBezTo>
                  <a:pt x="574" y="1247"/>
                  <a:pt x="625" y="1253"/>
                  <a:pt x="674" y="1253"/>
                </a:cubicBezTo>
                <a:cubicBezTo>
                  <a:pt x="954" y="1253"/>
                  <a:pt x="1206" y="1062"/>
                  <a:pt x="1277" y="795"/>
                </a:cubicBezTo>
                <a:cubicBezTo>
                  <a:pt x="1382" y="460"/>
                  <a:pt x="1173" y="104"/>
                  <a:pt x="838" y="21"/>
                </a:cubicBezTo>
                <a:cubicBezTo>
                  <a:pt x="788" y="7"/>
                  <a:pt x="737" y="1"/>
                  <a:pt x="686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3" name="Google Shape;1283;p35"/>
          <p:cNvSpPr/>
          <p:nvPr/>
        </p:nvSpPr>
        <p:spPr>
          <a:xfrm>
            <a:off x="8259756" y="2433615"/>
            <a:ext cx="223917" cy="224086"/>
          </a:xfrm>
          <a:custGeom>
            <a:avLst/>
            <a:gdLst/>
            <a:ahLst/>
            <a:cxnLst/>
            <a:rect l="l" t="t" r="r" b="b"/>
            <a:pathLst>
              <a:path w="1235" h="1236" extrusionOk="0">
                <a:moveTo>
                  <a:pt x="628" y="1"/>
                </a:moveTo>
                <a:cubicBezTo>
                  <a:pt x="272" y="1"/>
                  <a:pt x="0" y="273"/>
                  <a:pt x="0" y="608"/>
                </a:cubicBezTo>
                <a:cubicBezTo>
                  <a:pt x="0" y="963"/>
                  <a:pt x="272" y="1235"/>
                  <a:pt x="628" y="1235"/>
                </a:cubicBezTo>
                <a:cubicBezTo>
                  <a:pt x="963" y="1235"/>
                  <a:pt x="1235" y="963"/>
                  <a:pt x="1235" y="608"/>
                </a:cubicBezTo>
                <a:cubicBezTo>
                  <a:pt x="1235" y="273"/>
                  <a:pt x="963" y="1"/>
                  <a:pt x="628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4" name="Google Shape;1284;p35"/>
          <p:cNvSpPr/>
          <p:nvPr/>
        </p:nvSpPr>
        <p:spPr>
          <a:xfrm>
            <a:off x="11063193" y="2433615"/>
            <a:ext cx="224099" cy="224086"/>
          </a:xfrm>
          <a:custGeom>
            <a:avLst/>
            <a:gdLst/>
            <a:ahLst/>
            <a:cxnLst/>
            <a:rect l="l" t="t" r="r" b="b"/>
            <a:pathLst>
              <a:path w="1236" h="1236" extrusionOk="0">
                <a:moveTo>
                  <a:pt x="608" y="1"/>
                </a:moveTo>
                <a:cubicBezTo>
                  <a:pt x="273" y="1"/>
                  <a:pt x="1" y="273"/>
                  <a:pt x="1" y="608"/>
                </a:cubicBezTo>
                <a:cubicBezTo>
                  <a:pt x="1" y="963"/>
                  <a:pt x="273" y="1235"/>
                  <a:pt x="608" y="1235"/>
                </a:cubicBezTo>
                <a:cubicBezTo>
                  <a:pt x="963" y="1235"/>
                  <a:pt x="1235" y="963"/>
                  <a:pt x="1235" y="608"/>
                </a:cubicBezTo>
                <a:cubicBezTo>
                  <a:pt x="1235" y="273"/>
                  <a:pt x="963" y="1"/>
                  <a:pt x="608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5" name="Google Shape;1285;p35"/>
          <p:cNvSpPr/>
          <p:nvPr/>
        </p:nvSpPr>
        <p:spPr>
          <a:xfrm>
            <a:off x="8293843" y="2794222"/>
            <a:ext cx="250569" cy="227166"/>
          </a:xfrm>
          <a:custGeom>
            <a:avLst/>
            <a:gdLst/>
            <a:ahLst/>
            <a:cxnLst/>
            <a:rect l="l" t="t" r="r" b="b"/>
            <a:pathLst>
              <a:path w="1382" h="1253" extrusionOk="0">
                <a:moveTo>
                  <a:pt x="697" y="1"/>
                </a:moveTo>
                <a:cubicBezTo>
                  <a:pt x="646" y="1"/>
                  <a:pt x="595" y="7"/>
                  <a:pt x="545" y="21"/>
                </a:cubicBezTo>
                <a:cubicBezTo>
                  <a:pt x="210" y="104"/>
                  <a:pt x="1" y="460"/>
                  <a:pt x="105" y="795"/>
                </a:cubicBezTo>
                <a:cubicBezTo>
                  <a:pt x="176" y="1062"/>
                  <a:pt x="429" y="1253"/>
                  <a:pt x="708" y="1253"/>
                </a:cubicBezTo>
                <a:cubicBezTo>
                  <a:pt x="758" y="1253"/>
                  <a:pt x="808" y="1247"/>
                  <a:pt x="858" y="1234"/>
                </a:cubicBezTo>
                <a:cubicBezTo>
                  <a:pt x="1193" y="1130"/>
                  <a:pt x="1381" y="795"/>
                  <a:pt x="1298" y="460"/>
                </a:cubicBezTo>
                <a:cubicBezTo>
                  <a:pt x="1227" y="179"/>
                  <a:pt x="965" y="1"/>
                  <a:pt x="697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6" name="Google Shape;1286;p35"/>
          <p:cNvSpPr/>
          <p:nvPr/>
        </p:nvSpPr>
        <p:spPr>
          <a:xfrm>
            <a:off x="11002454" y="2069745"/>
            <a:ext cx="250569" cy="224809"/>
          </a:xfrm>
          <a:custGeom>
            <a:avLst/>
            <a:gdLst/>
            <a:ahLst/>
            <a:cxnLst/>
            <a:rect l="l" t="t" r="r" b="b"/>
            <a:pathLst>
              <a:path w="1382" h="1240" extrusionOk="0">
                <a:moveTo>
                  <a:pt x="683" y="0"/>
                </a:moveTo>
                <a:cubicBezTo>
                  <a:pt x="631" y="0"/>
                  <a:pt x="578" y="7"/>
                  <a:pt x="524" y="20"/>
                </a:cubicBezTo>
                <a:cubicBezTo>
                  <a:pt x="189" y="104"/>
                  <a:pt x="1" y="460"/>
                  <a:pt x="85" y="773"/>
                </a:cubicBezTo>
                <a:cubicBezTo>
                  <a:pt x="154" y="1049"/>
                  <a:pt x="407" y="1240"/>
                  <a:pt x="670" y="1240"/>
                </a:cubicBezTo>
                <a:cubicBezTo>
                  <a:pt x="726" y="1240"/>
                  <a:pt x="783" y="1231"/>
                  <a:pt x="838" y="1213"/>
                </a:cubicBezTo>
                <a:cubicBezTo>
                  <a:pt x="1173" y="1129"/>
                  <a:pt x="1382" y="794"/>
                  <a:pt x="1277" y="460"/>
                </a:cubicBezTo>
                <a:cubicBezTo>
                  <a:pt x="1207" y="178"/>
                  <a:pt x="959" y="0"/>
                  <a:pt x="683" y="0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7" name="Google Shape;1287;p35"/>
          <p:cNvSpPr/>
          <p:nvPr/>
        </p:nvSpPr>
        <p:spPr>
          <a:xfrm>
            <a:off x="8430370" y="3132347"/>
            <a:ext cx="258184" cy="226442"/>
          </a:xfrm>
          <a:custGeom>
            <a:avLst/>
            <a:gdLst/>
            <a:ahLst/>
            <a:cxnLst/>
            <a:rect l="l" t="t" r="r" b="b"/>
            <a:pathLst>
              <a:path w="1424" h="1249" extrusionOk="0">
                <a:moveTo>
                  <a:pt x="714" y="1"/>
                </a:moveTo>
                <a:cubicBezTo>
                  <a:pt x="608" y="1"/>
                  <a:pt x="500" y="26"/>
                  <a:pt x="398" y="81"/>
                </a:cubicBezTo>
                <a:cubicBezTo>
                  <a:pt x="105" y="248"/>
                  <a:pt x="1" y="646"/>
                  <a:pt x="168" y="938"/>
                </a:cubicBezTo>
                <a:cubicBezTo>
                  <a:pt x="295" y="1137"/>
                  <a:pt x="509" y="1249"/>
                  <a:pt x="724" y="1249"/>
                </a:cubicBezTo>
                <a:cubicBezTo>
                  <a:pt x="828" y="1249"/>
                  <a:pt x="931" y="1223"/>
                  <a:pt x="1026" y="1169"/>
                </a:cubicBezTo>
                <a:cubicBezTo>
                  <a:pt x="1319" y="980"/>
                  <a:pt x="1424" y="604"/>
                  <a:pt x="1256" y="311"/>
                </a:cubicBezTo>
                <a:cubicBezTo>
                  <a:pt x="1143" y="113"/>
                  <a:pt x="934" y="1"/>
                  <a:pt x="714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8" name="Google Shape;1288;p35"/>
          <p:cNvSpPr/>
          <p:nvPr/>
        </p:nvSpPr>
        <p:spPr>
          <a:xfrm>
            <a:off x="10858311" y="1732527"/>
            <a:ext cx="258184" cy="225354"/>
          </a:xfrm>
          <a:custGeom>
            <a:avLst/>
            <a:gdLst/>
            <a:ahLst/>
            <a:cxnLst/>
            <a:rect l="l" t="t" r="r" b="b"/>
            <a:pathLst>
              <a:path w="1424" h="1243" extrusionOk="0">
                <a:moveTo>
                  <a:pt x="700" y="1"/>
                </a:moveTo>
                <a:cubicBezTo>
                  <a:pt x="597" y="1"/>
                  <a:pt x="493" y="27"/>
                  <a:pt x="398" y="81"/>
                </a:cubicBezTo>
                <a:cubicBezTo>
                  <a:pt x="105" y="248"/>
                  <a:pt x="1" y="625"/>
                  <a:pt x="168" y="939"/>
                </a:cubicBezTo>
                <a:cubicBezTo>
                  <a:pt x="278" y="1131"/>
                  <a:pt x="488" y="1243"/>
                  <a:pt x="702" y="1243"/>
                </a:cubicBezTo>
                <a:cubicBezTo>
                  <a:pt x="813" y="1243"/>
                  <a:pt x="926" y="1212"/>
                  <a:pt x="1026" y="1148"/>
                </a:cubicBezTo>
                <a:cubicBezTo>
                  <a:pt x="1319" y="981"/>
                  <a:pt x="1424" y="604"/>
                  <a:pt x="1256" y="311"/>
                </a:cubicBezTo>
                <a:cubicBezTo>
                  <a:pt x="1129" y="113"/>
                  <a:pt x="916" y="1"/>
                  <a:pt x="700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89" name="Google Shape;1289;p35"/>
          <p:cNvSpPr/>
          <p:nvPr/>
        </p:nvSpPr>
        <p:spPr>
          <a:xfrm>
            <a:off x="8658098" y="3422790"/>
            <a:ext cx="246763" cy="224991"/>
          </a:xfrm>
          <a:custGeom>
            <a:avLst/>
            <a:gdLst/>
            <a:ahLst/>
            <a:cxnLst/>
            <a:rect l="l" t="t" r="r" b="b"/>
            <a:pathLst>
              <a:path w="1361" h="1241" extrusionOk="0">
                <a:moveTo>
                  <a:pt x="683" y="1"/>
                </a:moveTo>
                <a:cubicBezTo>
                  <a:pt x="523" y="1"/>
                  <a:pt x="366" y="58"/>
                  <a:pt x="251" y="173"/>
                </a:cubicBezTo>
                <a:cubicBezTo>
                  <a:pt x="0" y="425"/>
                  <a:pt x="0" y="822"/>
                  <a:pt x="251" y="1052"/>
                </a:cubicBezTo>
                <a:cubicBezTo>
                  <a:pt x="377" y="1178"/>
                  <a:pt x="534" y="1241"/>
                  <a:pt x="691" y="1241"/>
                </a:cubicBezTo>
                <a:cubicBezTo>
                  <a:pt x="848" y="1241"/>
                  <a:pt x="1005" y="1178"/>
                  <a:pt x="1130" y="1052"/>
                </a:cubicBezTo>
                <a:cubicBezTo>
                  <a:pt x="1360" y="822"/>
                  <a:pt x="1360" y="425"/>
                  <a:pt x="1130" y="173"/>
                </a:cubicBezTo>
                <a:cubicBezTo>
                  <a:pt x="1005" y="58"/>
                  <a:pt x="842" y="1"/>
                  <a:pt x="683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90" name="Google Shape;1290;p35"/>
          <p:cNvSpPr/>
          <p:nvPr/>
        </p:nvSpPr>
        <p:spPr>
          <a:xfrm>
            <a:off x="10638380" y="1442627"/>
            <a:ext cx="250569" cy="224991"/>
          </a:xfrm>
          <a:custGeom>
            <a:avLst/>
            <a:gdLst/>
            <a:ahLst/>
            <a:cxnLst/>
            <a:rect l="l" t="t" r="r" b="b"/>
            <a:pathLst>
              <a:path w="1382" h="1241" extrusionOk="0">
                <a:moveTo>
                  <a:pt x="691" y="1"/>
                </a:moveTo>
                <a:cubicBezTo>
                  <a:pt x="534" y="1"/>
                  <a:pt x="377" y="58"/>
                  <a:pt x="251" y="173"/>
                </a:cubicBezTo>
                <a:cubicBezTo>
                  <a:pt x="0" y="424"/>
                  <a:pt x="0" y="822"/>
                  <a:pt x="251" y="1052"/>
                </a:cubicBezTo>
                <a:cubicBezTo>
                  <a:pt x="377" y="1178"/>
                  <a:pt x="539" y="1240"/>
                  <a:pt x="699" y="1240"/>
                </a:cubicBezTo>
                <a:cubicBezTo>
                  <a:pt x="858" y="1240"/>
                  <a:pt x="1015" y="1178"/>
                  <a:pt x="1130" y="1052"/>
                </a:cubicBezTo>
                <a:cubicBezTo>
                  <a:pt x="1381" y="822"/>
                  <a:pt x="1381" y="424"/>
                  <a:pt x="1130" y="173"/>
                </a:cubicBezTo>
                <a:cubicBezTo>
                  <a:pt x="1005" y="58"/>
                  <a:pt x="848" y="1"/>
                  <a:pt x="691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91" name="Google Shape;1291;p35"/>
          <p:cNvSpPr/>
          <p:nvPr/>
        </p:nvSpPr>
        <p:spPr>
          <a:xfrm>
            <a:off x="8946383" y="3644520"/>
            <a:ext cx="254378" cy="226442"/>
          </a:xfrm>
          <a:custGeom>
            <a:avLst/>
            <a:gdLst/>
            <a:ahLst/>
            <a:cxnLst/>
            <a:rect l="l" t="t" r="r" b="b"/>
            <a:pathLst>
              <a:path w="1403" h="1249" extrusionOk="0">
                <a:moveTo>
                  <a:pt x="704" y="0"/>
                </a:moveTo>
                <a:cubicBezTo>
                  <a:pt x="490" y="0"/>
                  <a:pt x="281" y="112"/>
                  <a:pt x="168" y="310"/>
                </a:cubicBezTo>
                <a:cubicBezTo>
                  <a:pt x="0" y="603"/>
                  <a:pt x="84" y="1001"/>
                  <a:pt x="377" y="1168"/>
                </a:cubicBezTo>
                <a:cubicBezTo>
                  <a:pt x="479" y="1223"/>
                  <a:pt x="587" y="1248"/>
                  <a:pt x="692" y="1248"/>
                </a:cubicBezTo>
                <a:cubicBezTo>
                  <a:pt x="913" y="1248"/>
                  <a:pt x="1122" y="1136"/>
                  <a:pt x="1235" y="938"/>
                </a:cubicBezTo>
                <a:cubicBezTo>
                  <a:pt x="1402" y="645"/>
                  <a:pt x="1298" y="269"/>
                  <a:pt x="1005" y="80"/>
                </a:cubicBezTo>
                <a:cubicBezTo>
                  <a:pt x="910" y="26"/>
                  <a:pt x="806" y="0"/>
                  <a:pt x="704" y="0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92" name="Google Shape;1292;p35"/>
          <p:cNvSpPr/>
          <p:nvPr/>
        </p:nvSpPr>
        <p:spPr>
          <a:xfrm>
            <a:off x="10346287" y="1219628"/>
            <a:ext cx="258003" cy="226079"/>
          </a:xfrm>
          <a:custGeom>
            <a:avLst/>
            <a:gdLst/>
            <a:ahLst/>
            <a:cxnLst/>
            <a:rect l="l" t="t" r="r" b="b"/>
            <a:pathLst>
              <a:path w="1423" h="1247" extrusionOk="0">
                <a:moveTo>
                  <a:pt x="696" y="1"/>
                </a:moveTo>
                <a:cubicBezTo>
                  <a:pt x="481" y="1"/>
                  <a:pt x="278" y="108"/>
                  <a:pt x="168" y="315"/>
                </a:cubicBezTo>
                <a:cubicBezTo>
                  <a:pt x="0" y="608"/>
                  <a:pt x="105" y="985"/>
                  <a:pt x="398" y="1152"/>
                </a:cubicBezTo>
                <a:cubicBezTo>
                  <a:pt x="497" y="1216"/>
                  <a:pt x="605" y="1246"/>
                  <a:pt x="712" y="1246"/>
                </a:cubicBezTo>
                <a:cubicBezTo>
                  <a:pt x="921" y="1246"/>
                  <a:pt x="1124" y="1130"/>
                  <a:pt x="1235" y="922"/>
                </a:cubicBezTo>
                <a:cubicBezTo>
                  <a:pt x="1423" y="629"/>
                  <a:pt x="1318" y="253"/>
                  <a:pt x="1025" y="85"/>
                </a:cubicBezTo>
                <a:cubicBezTo>
                  <a:pt x="919" y="29"/>
                  <a:pt x="806" y="1"/>
                  <a:pt x="696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93" name="Google Shape;1293;p35"/>
          <p:cNvSpPr/>
          <p:nvPr/>
        </p:nvSpPr>
        <p:spPr>
          <a:xfrm>
            <a:off x="9283985" y="3784302"/>
            <a:ext cx="250569" cy="227529"/>
          </a:xfrm>
          <a:custGeom>
            <a:avLst/>
            <a:gdLst/>
            <a:ahLst/>
            <a:cxnLst/>
            <a:rect l="l" t="t" r="r" b="b"/>
            <a:pathLst>
              <a:path w="1382" h="1255" extrusionOk="0">
                <a:moveTo>
                  <a:pt x="699" y="1"/>
                </a:moveTo>
                <a:cubicBezTo>
                  <a:pt x="423" y="1"/>
                  <a:pt x="176" y="179"/>
                  <a:pt x="105" y="460"/>
                </a:cubicBezTo>
                <a:cubicBezTo>
                  <a:pt x="1" y="795"/>
                  <a:pt x="210" y="1130"/>
                  <a:pt x="545" y="1234"/>
                </a:cubicBezTo>
                <a:cubicBezTo>
                  <a:pt x="598" y="1248"/>
                  <a:pt x="652" y="1254"/>
                  <a:pt x="704" y="1254"/>
                </a:cubicBezTo>
                <a:cubicBezTo>
                  <a:pt x="980" y="1254"/>
                  <a:pt x="1228" y="1076"/>
                  <a:pt x="1298" y="795"/>
                </a:cubicBezTo>
                <a:cubicBezTo>
                  <a:pt x="1382" y="460"/>
                  <a:pt x="1193" y="125"/>
                  <a:pt x="858" y="21"/>
                </a:cubicBezTo>
                <a:cubicBezTo>
                  <a:pt x="805" y="7"/>
                  <a:pt x="751" y="1"/>
                  <a:pt x="699" y="1"/>
                </a:cubicBezTo>
                <a:close/>
              </a:path>
            </a:pathLst>
          </a:custGeom>
          <a:solidFill>
            <a:srgbClr val="A0625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grpSp>
        <p:nvGrpSpPr>
          <p:cNvPr id="1294" name="Google Shape;1294;p35"/>
          <p:cNvGrpSpPr/>
          <p:nvPr/>
        </p:nvGrpSpPr>
        <p:grpSpPr>
          <a:xfrm>
            <a:off x="9659661" y="1030168"/>
            <a:ext cx="599412" cy="274305"/>
            <a:chOff x="1151634" y="1733025"/>
            <a:chExt cx="297344" cy="136079"/>
          </a:xfrm>
          <a:solidFill>
            <a:srgbClr val="B7B9AB"/>
          </a:solidFill>
        </p:grpSpPr>
        <p:sp>
          <p:nvSpPr>
            <p:cNvPr id="1295" name="Google Shape;1295;p35"/>
            <p:cNvSpPr/>
            <p:nvPr/>
          </p:nvSpPr>
          <p:spPr>
            <a:xfrm>
              <a:off x="1151634" y="1733025"/>
              <a:ext cx="112965" cy="112965"/>
            </a:xfrm>
            <a:custGeom>
              <a:avLst/>
              <a:gdLst/>
              <a:ahLst/>
              <a:cxnLst/>
              <a:rect l="l" t="t" r="r" b="b"/>
              <a:pathLst>
                <a:path w="1256" h="1256" extrusionOk="0">
                  <a:moveTo>
                    <a:pt x="628" y="0"/>
                  </a:moveTo>
                  <a:cubicBezTo>
                    <a:pt x="272" y="0"/>
                    <a:pt x="0" y="293"/>
                    <a:pt x="0" y="628"/>
                  </a:cubicBezTo>
                  <a:cubicBezTo>
                    <a:pt x="0" y="984"/>
                    <a:pt x="293" y="1256"/>
                    <a:pt x="628" y="1256"/>
                  </a:cubicBezTo>
                  <a:cubicBezTo>
                    <a:pt x="983" y="1256"/>
                    <a:pt x="1255" y="963"/>
                    <a:pt x="1255" y="628"/>
                  </a:cubicBezTo>
                  <a:cubicBezTo>
                    <a:pt x="1255" y="293"/>
                    <a:pt x="962" y="0"/>
                    <a:pt x="6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1326570" y="1757579"/>
              <a:ext cx="122408" cy="111526"/>
            </a:xfrm>
            <a:custGeom>
              <a:avLst/>
              <a:gdLst/>
              <a:ahLst/>
              <a:cxnLst/>
              <a:rect l="l" t="t" r="r" b="b"/>
              <a:pathLst>
                <a:path w="1361" h="1240" extrusionOk="0">
                  <a:moveTo>
                    <a:pt x="678" y="0"/>
                  </a:moveTo>
                  <a:cubicBezTo>
                    <a:pt x="403" y="0"/>
                    <a:pt x="155" y="178"/>
                    <a:pt x="85" y="460"/>
                  </a:cubicBezTo>
                  <a:cubicBezTo>
                    <a:pt x="1" y="794"/>
                    <a:pt x="189" y="1129"/>
                    <a:pt x="524" y="1213"/>
                  </a:cubicBezTo>
                  <a:cubicBezTo>
                    <a:pt x="583" y="1231"/>
                    <a:pt x="642" y="1240"/>
                    <a:pt x="699" y="1240"/>
                  </a:cubicBezTo>
                  <a:cubicBezTo>
                    <a:pt x="969" y="1240"/>
                    <a:pt x="1208" y="1049"/>
                    <a:pt x="1277" y="773"/>
                  </a:cubicBezTo>
                  <a:cubicBezTo>
                    <a:pt x="1361" y="439"/>
                    <a:pt x="1173" y="104"/>
                    <a:pt x="838" y="20"/>
                  </a:cubicBezTo>
                  <a:cubicBezTo>
                    <a:pt x="784" y="7"/>
                    <a:pt x="731" y="0"/>
                    <a:pt x="6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/>
                <a:sym typeface="Arial"/>
              </a:endParaRPr>
            </a:p>
          </p:txBody>
        </p:sp>
      </p:grpSp>
      <p:sp>
        <p:nvSpPr>
          <p:cNvPr id="1298" name="Google Shape;1298;p35"/>
          <p:cNvSpPr/>
          <p:nvPr/>
        </p:nvSpPr>
        <p:spPr>
          <a:xfrm>
            <a:off x="6096000" y="3833427"/>
            <a:ext cx="227725" cy="224086"/>
          </a:xfrm>
          <a:custGeom>
            <a:avLst/>
            <a:gdLst/>
            <a:ahLst/>
            <a:cxnLst/>
            <a:rect l="l" t="t" r="r" b="b"/>
            <a:pathLst>
              <a:path w="1256" h="1236" extrusionOk="0">
                <a:moveTo>
                  <a:pt x="628" y="1"/>
                </a:moveTo>
                <a:cubicBezTo>
                  <a:pt x="272" y="1"/>
                  <a:pt x="0" y="273"/>
                  <a:pt x="0" y="629"/>
                </a:cubicBezTo>
                <a:cubicBezTo>
                  <a:pt x="0" y="963"/>
                  <a:pt x="293" y="1235"/>
                  <a:pt x="628" y="1235"/>
                </a:cubicBezTo>
                <a:cubicBezTo>
                  <a:pt x="983" y="1235"/>
                  <a:pt x="1255" y="963"/>
                  <a:pt x="1255" y="629"/>
                </a:cubicBezTo>
                <a:cubicBezTo>
                  <a:pt x="1255" y="273"/>
                  <a:pt x="962" y="1"/>
                  <a:pt x="628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299" name="Google Shape;1299;p35"/>
          <p:cNvSpPr/>
          <p:nvPr/>
        </p:nvSpPr>
        <p:spPr>
          <a:xfrm>
            <a:off x="5724130" y="1079656"/>
            <a:ext cx="246763" cy="224809"/>
          </a:xfrm>
          <a:custGeom>
            <a:avLst/>
            <a:gdLst/>
            <a:ahLst/>
            <a:cxnLst/>
            <a:rect l="l" t="t" r="r" b="b"/>
            <a:pathLst>
              <a:path w="1361" h="1240" extrusionOk="0">
                <a:moveTo>
                  <a:pt x="683" y="0"/>
                </a:moveTo>
                <a:cubicBezTo>
                  <a:pt x="631" y="0"/>
                  <a:pt x="577" y="7"/>
                  <a:pt x="524" y="20"/>
                </a:cubicBezTo>
                <a:cubicBezTo>
                  <a:pt x="189" y="104"/>
                  <a:pt x="0" y="439"/>
                  <a:pt x="84" y="773"/>
                </a:cubicBezTo>
                <a:cubicBezTo>
                  <a:pt x="153" y="1049"/>
                  <a:pt x="393" y="1240"/>
                  <a:pt x="662" y="1240"/>
                </a:cubicBezTo>
                <a:cubicBezTo>
                  <a:pt x="720" y="1240"/>
                  <a:pt x="779" y="1231"/>
                  <a:pt x="837" y="1213"/>
                </a:cubicBezTo>
                <a:cubicBezTo>
                  <a:pt x="1172" y="1129"/>
                  <a:pt x="1361" y="794"/>
                  <a:pt x="1277" y="460"/>
                </a:cubicBezTo>
                <a:cubicBezTo>
                  <a:pt x="1207" y="178"/>
                  <a:pt x="959" y="0"/>
                  <a:pt x="683" y="0"/>
                </a:cubicBezTo>
                <a:close/>
              </a:path>
            </a:pathLst>
          </a:custGeom>
          <a:solidFill>
            <a:srgbClr val="A0625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0" name="Google Shape;1300;p35"/>
          <p:cNvSpPr/>
          <p:nvPr/>
        </p:nvSpPr>
        <p:spPr>
          <a:xfrm>
            <a:off x="6448650" y="3784294"/>
            <a:ext cx="250569" cy="227529"/>
          </a:xfrm>
          <a:custGeom>
            <a:avLst/>
            <a:gdLst/>
            <a:ahLst/>
            <a:cxnLst/>
            <a:rect l="l" t="t" r="r" b="b"/>
            <a:pathLst>
              <a:path w="1382" h="1255" extrusionOk="0">
                <a:moveTo>
                  <a:pt x="683" y="1"/>
                </a:moveTo>
                <a:cubicBezTo>
                  <a:pt x="631" y="1"/>
                  <a:pt x="577" y="7"/>
                  <a:pt x="524" y="21"/>
                </a:cubicBezTo>
                <a:cubicBezTo>
                  <a:pt x="189" y="125"/>
                  <a:pt x="1" y="460"/>
                  <a:pt x="85" y="795"/>
                </a:cubicBezTo>
                <a:cubicBezTo>
                  <a:pt x="155" y="1076"/>
                  <a:pt x="417" y="1254"/>
                  <a:pt x="686" y="1254"/>
                </a:cubicBezTo>
                <a:cubicBezTo>
                  <a:pt x="737" y="1254"/>
                  <a:pt x="788" y="1248"/>
                  <a:pt x="838" y="1234"/>
                </a:cubicBezTo>
                <a:cubicBezTo>
                  <a:pt x="1173" y="1130"/>
                  <a:pt x="1382" y="795"/>
                  <a:pt x="1277" y="460"/>
                </a:cubicBezTo>
                <a:cubicBezTo>
                  <a:pt x="1207" y="179"/>
                  <a:pt x="959" y="1"/>
                  <a:pt x="683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1" name="Google Shape;1301;p35"/>
          <p:cNvSpPr/>
          <p:nvPr/>
        </p:nvSpPr>
        <p:spPr>
          <a:xfrm>
            <a:off x="5378913" y="1219620"/>
            <a:ext cx="258184" cy="226079"/>
          </a:xfrm>
          <a:custGeom>
            <a:avLst/>
            <a:gdLst/>
            <a:ahLst/>
            <a:cxnLst/>
            <a:rect l="l" t="t" r="r" b="b"/>
            <a:pathLst>
              <a:path w="1424" h="1247" extrusionOk="0">
                <a:moveTo>
                  <a:pt x="727" y="1"/>
                </a:moveTo>
                <a:cubicBezTo>
                  <a:pt x="617" y="1"/>
                  <a:pt x="504" y="29"/>
                  <a:pt x="398" y="85"/>
                </a:cubicBezTo>
                <a:cubicBezTo>
                  <a:pt x="105" y="253"/>
                  <a:pt x="0" y="629"/>
                  <a:pt x="189" y="922"/>
                </a:cubicBezTo>
                <a:cubicBezTo>
                  <a:pt x="300" y="1130"/>
                  <a:pt x="502" y="1246"/>
                  <a:pt x="712" y="1246"/>
                </a:cubicBezTo>
                <a:cubicBezTo>
                  <a:pt x="818" y="1246"/>
                  <a:pt x="927" y="1216"/>
                  <a:pt x="1026" y="1152"/>
                </a:cubicBezTo>
                <a:cubicBezTo>
                  <a:pt x="1319" y="985"/>
                  <a:pt x="1423" y="608"/>
                  <a:pt x="1256" y="315"/>
                </a:cubicBezTo>
                <a:cubicBezTo>
                  <a:pt x="1145" y="108"/>
                  <a:pt x="943" y="1"/>
                  <a:pt x="727" y="1"/>
                </a:cubicBezTo>
                <a:close/>
              </a:path>
            </a:pathLst>
          </a:custGeom>
          <a:solidFill>
            <a:srgbClr val="A0625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2" name="Google Shape;1302;p35"/>
          <p:cNvSpPr/>
          <p:nvPr/>
        </p:nvSpPr>
        <p:spPr>
          <a:xfrm>
            <a:off x="6782625" y="3644512"/>
            <a:ext cx="258003" cy="226442"/>
          </a:xfrm>
          <a:custGeom>
            <a:avLst/>
            <a:gdLst/>
            <a:ahLst/>
            <a:cxnLst/>
            <a:rect l="l" t="t" r="r" b="b"/>
            <a:pathLst>
              <a:path w="1423" h="1249" extrusionOk="0">
                <a:moveTo>
                  <a:pt x="699" y="0"/>
                </a:moveTo>
                <a:cubicBezTo>
                  <a:pt x="596" y="0"/>
                  <a:pt x="493" y="26"/>
                  <a:pt x="398" y="80"/>
                </a:cubicBezTo>
                <a:cubicBezTo>
                  <a:pt x="84" y="269"/>
                  <a:pt x="0" y="645"/>
                  <a:pt x="168" y="938"/>
                </a:cubicBezTo>
                <a:cubicBezTo>
                  <a:pt x="281" y="1136"/>
                  <a:pt x="490" y="1248"/>
                  <a:pt x="704" y="1248"/>
                </a:cubicBezTo>
                <a:cubicBezTo>
                  <a:pt x="806" y="1248"/>
                  <a:pt x="910" y="1223"/>
                  <a:pt x="1005" y="1168"/>
                </a:cubicBezTo>
                <a:cubicBezTo>
                  <a:pt x="1318" y="1001"/>
                  <a:pt x="1423" y="603"/>
                  <a:pt x="1235" y="310"/>
                </a:cubicBezTo>
                <a:cubicBezTo>
                  <a:pt x="1121" y="112"/>
                  <a:pt x="913" y="0"/>
                  <a:pt x="699" y="0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3" name="Google Shape;1303;p35"/>
          <p:cNvSpPr/>
          <p:nvPr/>
        </p:nvSpPr>
        <p:spPr>
          <a:xfrm>
            <a:off x="5094436" y="1442619"/>
            <a:ext cx="246763" cy="224991"/>
          </a:xfrm>
          <a:custGeom>
            <a:avLst/>
            <a:gdLst/>
            <a:ahLst/>
            <a:cxnLst/>
            <a:rect l="l" t="t" r="r" b="b"/>
            <a:pathLst>
              <a:path w="1361" h="1241" extrusionOk="0">
                <a:moveTo>
                  <a:pt x="683" y="1"/>
                </a:moveTo>
                <a:cubicBezTo>
                  <a:pt x="523" y="1"/>
                  <a:pt x="366" y="58"/>
                  <a:pt x="251" y="173"/>
                </a:cubicBezTo>
                <a:cubicBezTo>
                  <a:pt x="0" y="424"/>
                  <a:pt x="0" y="822"/>
                  <a:pt x="251" y="1052"/>
                </a:cubicBezTo>
                <a:cubicBezTo>
                  <a:pt x="377" y="1178"/>
                  <a:pt x="534" y="1240"/>
                  <a:pt x="691" y="1240"/>
                </a:cubicBezTo>
                <a:cubicBezTo>
                  <a:pt x="848" y="1240"/>
                  <a:pt x="1005" y="1178"/>
                  <a:pt x="1130" y="1052"/>
                </a:cubicBezTo>
                <a:cubicBezTo>
                  <a:pt x="1360" y="822"/>
                  <a:pt x="1360" y="424"/>
                  <a:pt x="1130" y="173"/>
                </a:cubicBezTo>
                <a:cubicBezTo>
                  <a:pt x="1005" y="58"/>
                  <a:pt x="842" y="1"/>
                  <a:pt x="683" y="1"/>
                </a:cubicBezTo>
                <a:close/>
              </a:path>
            </a:pathLst>
          </a:custGeom>
          <a:solidFill>
            <a:srgbClr val="A0625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4" name="Google Shape;1304;p35"/>
          <p:cNvSpPr/>
          <p:nvPr/>
        </p:nvSpPr>
        <p:spPr>
          <a:xfrm>
            <a:off x="7074718" y="3422781"/>
            <a:ext cx="250569" cy="224991"/>
          </a:xfrm>
          <a:custGeom>
            <a:avLst/>
            <a:gdLst/>
            <a:ahLst/>
            <a:cxnLst/>
            <a:rect l="l" t="t" r="r" b="b"/>
            <a:pathLst>
              <a:path w="1382" h="1241" extrusionOk="0">
                <a:moveTo>
                  <a:pt x="699" y="1"/>
                </a:moveTo>
                <a:cubicBezTo>
                  <a:pt x="539" y="1"/>
                  <a:pt x="377" y="58"/>
                  <a:pt x="251" y="173"/>
                </a:cubicBezTo>
                <a:cubicBezTo>
                  <a:pt x="0" y="425"/>
                  <a:pt x="0" y="822"/>
                  <a:pt x="251" y="1052"/>
                </a:cubicBezTo>
                <a:cubicBezTo>
                  <a:pt x="377" y="1178"/>
                  <a:pt x="539" y="1241"/>
                  <a:pt x="699" y="1241"/>
                </a:cubicBezTo>
                <a:cubicBezTo>
                  <a:pt x="858" y="1241"/>
                  <a:pt x="1015" y="1178"/>
                  <a:pt x="1130" y="1052"/>
                </a:cubicBezTo>
                <a:cubicBezTo>
                  <a:pt x="1381" y="822"/>
                  <a:pt x="1381" y="425"/>
                  <a:pt x="1130" y="173"/>
                </a:cubicBezTo>
                <a:cubicBezTo>
                  <a:pt x="1015" y="58"/>
                  <a:pt x="858" y="1"/>
                  <a:pt x="699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5" name="Google Shape;1305;p35"/>
          <p:cNvSpPr/>
          <p:nvPr/>
        </p:nvSpPr>
        <p:spPr>
          <a:xfrm>
            <a:off x="4866708" y="1732518"/>
            <a:ext cx="258184" cy="225354"/>
          </a:xfrm>
          <a:custGeom>
            <a:avLst/>
            <a:gdLst/>
            <a:ahLst/>
            <a:cxnLst/>
            <a:rect l="l" t="t" r="r" b="b"/>
            <a:pathLst>
              <a:path w="1424" h="1243" extrusionOk="0">
                <a:moveTo>
                  <a:pt x="724" y="1"/>
                </a:moveTo>
                <a:cubicBezTo>
                  <a:pt x="509" y="1"/>
                  <a:pt x="295" y="113"/>
                  <a:pt x="168" y="311"/>
                </a:cubicBezTo>
                <a:cubicBezTo>
                  <a:pt x="1" y="604"/>
                  <a:pt x="105" y="981"/>
                  <a:pt x="398" y="1148"/>
                </a:cubicBezTo>
                <a:cubicBezTo>
                  <a:pt x="506" y="1212"/>
                  <a:pt x="621" y="1243"/>
                  <a:pt x="732" y="1243"/>
                </a:cubicBezTo>
                <a:cubicBezTo>
                  <a:pt x="946" y="1243"/>
                  <a:pt x="1146" y="1131"/>
                  <a:pt x="1256" y="939"/>
                </a:cubicBezTo>
                <a:cubicBezTo>
                  <a:pt x="1424" y="625"/>
                  <a:pt x="1319" y="248"/>
                  <a:pt x="1026" y="81"/>
                </a:cubicBezTo>
                <a:cubicBezTo>
                  <a:pt x="931" y="27"/>
                  <a:pt x="828" y="1"/>
                  <a:pt x="724" y="1"/>
                </a:cubicBezTo>
                <a:close/>
              </a:path>
            </a:pathLst>
          </a:custGeom>
          <a:solidFill>
            <a:srgbClr val="A0625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6" name="Google Shape;1306;p35"/>
          <p:cNvSpPr/>
          <p:nvPr/>
        </p:nvSpPr>
        <p:spPr>
          <a:xfrm>
            <a:off x="7294649" y="3132338"/>
            <a:ext cx="258184" cy="226442"/>
          </a:xfrm>
          <a:custGeom>
            <a:avLst/>
            <a:gdLst/>
            <a:ahLst/>
            <a:cxnLst/>
            <a:rect l="l" t="t" r="r" b="b"/>
            <a:pathLst>
              <a:path w="1424" h="1249" extrusionOk="0">
                <a:moveTo>
                  <a:pt x="720" y="1"/>
                </a:moveTo>
                <a:cubicBezTo>
                  <a:pt x="500" y="1"/>
                  <a:pt x="281" y="113"/>
                  <a:pt x="168" y="311"/>
                </a:cubicBezTo>
                <a:cubicBezTo>
                  <a:pt x="1" y="604"/>
                  <a:pt x="105" y="980"/>
                  <a:pt x="398" y="1169"/>
                </a:cubicBezTo>
                <a:cubicBezTo>
                  <a:pt x="493" y="1223"/>
                  <a:pt x="597" y="1249"/>
                  <a:pt x="700" y="1249"/>
                </a:cubicBezTo>
                <a:cubicBezTo>
                  <a:pt x="916" y="1249"/>
                  <a:pt x="1129" y="1137"/>
                  <a:pt x="1256" y="938"/>
                </a:cubicBezTo>
                <a:cubicBezTo>
                  <a:pt x="1424" y="646"/>
                  <a:pt x="1319" y="248"/>
                  <a:pt x="1026" y="81"/>
                </a:cubicBezTo>
                <a:cubicBezTo>
                  <a:pt x="931" y="26"/>
                  <a:pt x="825" y="1"/>
                  <a:pt x="720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7" name="Google Shape;1307;p35"/>
          <p:cNvSpPr/>
          <p:nvPr/>
        </p:nvSpPr>
        <p:spPr>
          <a:xfrm>
            <a:off x="4730181" y="2069737"/>
            <a:ext cx="250569" cy="224809"/>
          </a:xfrm>
          <a:custGeom>
            <a:avLst/>
            <a:gdLst/>
            <a:ahLst/>
            <a:cxnLst/>
            <a:rect l="l" t="t" r="r" b="b"/>
            <a:pathLst>
              <a:path w="1382" h="1240" extrusionOk="0">
                <a:moveTo>
                  <a:pt x="699" y="0"/>
                </a:moveTo>
                <a:cubicBezTo>
                  <a:pt x="423" y="0"/>
                  <a:pt x="175" y="178"/>
                  <a:pt x="105" y="460"/>
                </a:cubicBezTo>
                <a:cubicBezTo>
                  <a:pt x="1" y="794"/>
                  <a:pt x="210" y="1129"/>
                  <a:pt x="545" y="1213"/>
                </a:cubicBezTo>
                <a:cubicBezTo>
                  <a:pt x="600" y="1231"/>
                  <a:pt x="656" y="1240"/>
                  <a:pt x="712" y="1240"/>
                </a:cubicBezTo>
                <a:cubicBezTo>
                  <a:pt x="975" y="1240"/>
                  <a:pt x="1229" y="1049"/>
                  <a:pt x="1298" y="773"/>
                </a:cubicBezTo>
                <a:cubicBezTo>
                  <a:pt x="1381" y="460"/>
                  <a:pt x="1193" y="104"/>
                  <a:pt x="858" y="20"/>
                </a:cubicBezTo>
                <a:cubicBezTo>
                  <a:pt x="805" y="7"/>
                  <a:pt x="751" y="0"/>
                  <a:pt x="699" y="0"/>
                </a:cubicBezTo>
                <a:close/>
              </a:path>
            </a:pathLst>
          </a:custGeom>
          <a:solidFill>
            <a:srgbClr val="A0625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8" name="Google Shape;1308;p35"/>
          <p:cNvSpPr/>
          <p:nvPr/>
        </p:nvSpPr>
        <p:spPr>
          <a:xfrm>
            <a:off x="7438792" y="2794213"/>
            <a:ext cx="250569" cy="227166"/>
          </a:xfrm>
          <a:custGeom>
            <a:avLst/>
            <a:gdLst/>
            <a:ahLst/>
            <a:cxnLst/>
            <a:rect l="l" t="t" r="r" b="b"/>
            <a:pathLst>
              <a:path w="1382" h="1253" extrusionOk="0">
                <a:moveTo>
                  <a:pt x="686" y="1"/>
                </a:moveTo>
                <a:cubicBezTo>
                  <a:pt x="417" y="1"/>
                  <a:pt x="155" y="179"/>
                  <a:pt x="85" y="460"/>
                </a:cubicBezTo>
                <a:cubicBezTo>
                  <a:pt x="1" y="795"/>
                  <a:pt x="189" y="1130"/>
                  <a:pt x="524" y="1234"/>
                </a:cubicBezTo>
                <a:cubicBezTo>
                  <a:pt x="574" y="1247"/>
                  <a:pt x="625" y="1253"/>
                  <a:pt x="674" y="1253"/>
                </a:cubicBezTo>
                <a:cubicBezTo>
                  <a:pt x="954" y="1253"/>
                  <a:pt x="1206" y="1062"/>
                  <a:pt x="1277" y="795"/>
                </a:cubicBezTo>
                <a:cubicBezTo>
                  <a:pt x="1382" y="460"/>
                  <a:pt x="1173" y="104"/>
                  <a:pt x="838" y="21"/>
                </a:cubicBezTo>
                <a:cubicBezTo>
                  <a:pt x="788" y="7"/>
                  <a:pt x="737" y="1"/>
                  <a:pt x="686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09" name="Google Shape;1309;p35"/>
          <p:cNvSpPr/>
          <p:nvPr/>
        </p:nvSpPr>
        <p:spPr>
          <a:xfrm>
            <a:off x="4696095" y="2433607"/>
            <a:ext cx="223917" cy="224086"/>
          </a:xfrm>
          <a:custGeom>
            <a:avLst/>
            <a:gdLst/>
            <a:ahLst/>
            <a:cxnLst/>
            <a:rect l="l" t="t" r="r" b="b"/>
            <a:pathLst>
              <a:path w="1235" h="1236" extrusionOk="0">
                <a:moveTo>
                  <a:pt x="628" y="1"/>
                </a:moveTo>
                <a:cubicBezTo>
                  <a:pt x="272" y="1"/>
                  <a:pt x="0" y="273"/>
                  <a:pt x="0" y="608"/>
                </a:cubicBezTo>
                <a:cubicBezTo>
                  <a:pt x="0" y="963"/>
                  <a:pt x="272" y="1235"/>
                  <a:pt x="628" y="1235"/>
                </a:cubicBezTo>
                <a:cubicBezTo>
                  <a:pt x="963" y="1235"/>
                  <a:pt x="1235" y="963"/>
                  <a:pt x="1235" y="608"/>
                </a:cubicBezTo>
                <a:cubicBezTo>
                  <a:pt x="1235" y="273"/>
                  <a:pt x="963" y="1"/>
                  <a:pt x="628" y="1"/>
                </a:cubicBezTo>
                <a:close/>
              </a:path>
            </a:pathLst>
          </a:custGeom>
          <a:solidFill>
            <a:srgbClr val="A06253"/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0" name="Google Shape;1310;p35"/>
          <p:cNvSpPr/>
          <p:nvPr/>
        </p:nvSpPr>
        <p:spPr>
          <a:xfrm>
            <a:off x="7499531" y="2433607"/>
            <a:ext cx="224099" cy="224086"/>
          </a:xfrm>
          <a:custGeom>
            <a:avLst/>
            <a:gdLst/>
            <a:ahLst/>
            <a:cxnLst/>
            <a:rect l="l" t="t" r="r" b="b"/>
            <a:pathLst>
              <a:path w="1236" h="1236" extrusionOk="0">
                <a:moveTo>
                  <a:pt x="608" y="1"/>
                </a:moveTo>
                <a:cubicBezTo>
                  <a:pt x="273" y="1"/>
                  <a:pt x="1" y="273"/>
                  <a:pt x="1" y="608"/>
                </a:cubicBezTo>
                <a:cubicBezTo>
                  <a:pt x="1" y="963"/>
                  <a:pt x="273" y="1235"/>
                  <a:pt x="608" y="1235"/>
                </a:cubicBezTo>
                <a:cubicBezTo>
                  <a:pt x="963" y="1235"/>
                  <a:pt x="1235" y="963"/>
                  <a:pt x="1235" y="608"/>
                </a:cubicBezTo>
                <a:cubicBezTo>
                  <a:pt x="1235" y="273"/>
                  <a:pt x="963" y="1"/>
                  <a:pt x="608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1" name="Google Shape;1311;p35"/>
          <p:cNvSpPr/>
          <p:nvPr/>
        </p:nvSpPr>
        <p:spPr>
          <a:xfrm>
            <a:off x="4730181" y="2794213"/>
            <a:ext cx="250569" cy="227166"/>
          </a:xfrm>
          <a:custGeom>
            <a:avLst/>
            <a:gdLst/>
            <a:ahLst/>
            <a:cxnLst/>
            <a:rect l="l" t="t" r="r" b="b"/>
            <a:pathLst>
              <a:path w="1382" h="1253" extrusionOk="0">
                <a:moveTo>
                  <a:pt x="697" y="1"/>
                </a:moveTo>
                <a:cubicBezTo>
                  <a:pt x="646" y="1"/>
                  <a:pt x="595" y="7"/>
                  <a:pt x="545" y="21"/>
                </a:cubicBezTo>
                <a:cubicBezTo>
                  <a:pt x="210" y="104"/>
                  <a:pt x="1" y="460"/>
                  <a:pt x="105" y="795"/>
                </a:cubicBezTo>
                <a:cubicBezTo>
                  <a:pt x="176" y="1062"/>
                  <a:pt x="429" y="1253"/>
                  <a:pt x="708" y="1253"/>
                </a:cubicBezTo>
                <a:cubicBezTo>
                  <a:pt x="758" y="1253"/>
                  <a:pt x="808" y="1247"/>
                  <a:pt x="858" y="1234"/>
                </a:cubicBezTo>
                <a:cubicBezTo>
                  <a:pt x="1193" y="1130"/>
                  <a:pt x="1381" y="795"/>
                  <a:pt x="1298" y="460"/>
                </a:cubicBezTo>
                <a:cubicBezTo>
                  <a:pt x="1227" y="179"/>
                  <a:pt x="965" y="1"/>
                  <a:pt x="697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2" name="Google Shape;1312;p35"/>
          <p:cNvSpPr/>
          <p:nvPr/>
        </p:nvSpPr>
        <p:spPr>
          <a:xfrm>
            <a:off x="7438792" y="2069737"/>
            <a:ext cx="250569" cy="224809"/>
          </a:xfrm>
          <a:custGeom>
            <a:avLst/>
            <a:gdLst/>
            <a:ahLst/>
            <a:cxnLst/>
            <a:rect l="l" t="t" r="r" b="b"/>
            <a:pathLst>
              <a:path w="1382" h="1240" extrusionOk="0">
                <a:moveTo>
                  <a:pt x="683" y="0"/>
                </a:moveTo>
                <a:cubicBezTo>
                  <a:pt x="631" y="0"/>
                  <a:pt x="578" y="7"/>
                  <a:pt x="524" y="20"/>
                </a:cubicBezTo>
                <a:cubicBezTo>
                  <a:pt x="189" y="104"/>
                  <a:pt x="1" y="460"/>
                  <a:pt x="85" y="773"/>
                </a:cubicBezTo>
                <a:cubicBezTo>
                  <a:pt x="154" y="1049"/>
                  <a:pt x="407" y="1240"/>
                  <a:pt x="670" y="1240"/>
                </a:cubicBezTo>
                <a:cubicBezTo>
                  <a:pt x="726" y="1240"/>
                  <a:pt x="783" y="1231"/>
                  <a:pt x="838" y="1213"/>
                </a:cubicBezTo>
                <a:cubicBezTo>
                  <a:pt x="1173" y="1129"/>
                  <a:pt x="1382" y="794"/>
                  <a:pt x="1277" y="460"/>
                </a:cubicBezTo>
                <a:cubicBezTo>
                  <a:pt x="1207" y="178"/>
                  <a:pt x="959" y="0"/>
                  <a:pt x="683" y="0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3" name="Google Shape;1313;p35"/>
          <p:cNvSpPr/>
          <p:nvPr/>
        </p:nvSpPr>
        <p:spPr>
          <a:xfrm>
            <a:off x="4866708" y="3132338"/>
            <a:ext cx="258184" cy="226442"/>
          </a:xfrm>
          <a:custGeom>
            <a:avLst/>
            <a:gdLst/>
            <a:ahLst/>
            <a:cxnLst/>
            <a:rect l="l" t="t" r="r" b="b"/>
            <a:pathLst>
              <a:path w="1424" h="1249" extrusionOk="0">
                <a:moveTo>
                  <a:pt x="714" y="1"/>
                </a:moveTo>
                <a:cubicBezTo>
                  <a:pt x="608" y="1"/>
                  <a:pt x="500" y="26"/>
                  <a:pt x="398" y="81"/>
                </a:cubicBezTo>
                <a:cubicBezTo>
                  <a:pt x="105" y="248"/>
                  <a:pt x="1" y="646"/>
                  <a:pt x="168" y="938"/>
                </a:cubicBezTo>
                <a:cubicBezTo>
                  <a:pt x="295" y="1137"/>
                  <a:pt x="509" y="1249"/>
                  <a:pt x="724" y="1249"/>
                </a:cubicBezTo>
                <a:cubicBezTo>
                  <a:pt x="828" y="1249"/>
                  <a:pt x="931" y="1223"/>
                  <a:pt x="1026" y="1169"/>
                </a:cubicBezTo>
                <a:cubicBezTo>
                  <a:pt x="1319" y="980"/>
                  <a:pt x="1424" y="604"/>
                  <a:pt x="1256" y="311"/>
                </a:cubicBezTo>
                <a:cubicBezTo>
                  <a:pt x="1143" y="113"/>
                  <a:pt x="934" y="1"/>
                  <a:pt x="714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4" name="Google Shape;1314;p35"/>
          <p:cNvSpPr/>
          <p:nvPr/>
        </p:nvSpPr>
        <p:spPr>
          <a:xfrm>
            <a:off x="7294649" y="1732518"/>
            <a:ext cx="258184" cy="225354"/>
          </a:xfrm>
          <a:custGeom>
            <a:avLst/>
            <a:gdLst/>
            <a:ahLst/>
            <a:cxnLst/>
            <a:rect l="l" t="t" r="r" b="b"/>
            <a:pathLst>
              <a:path w="1424" h="1243" extrusionOk="0">
                <a:moveTo>
                  <a:pt x="700" y="1"/>
                </a:moveTo>
                <a:cubicBezTo>
                  <a:pt x="597" y="1"/>
                  <a:pt x="493" y="27"/>
                  <a:pt x="398" y="81"/>
                </a:cubicBezTo>
                <a:cubicBezTo>
                  <a:pt x="105" y="248"/>
                  <a:pt x="1" y="625"/>
                  <a:pt x="168" y="939"/>
                </a:cubicBezTo>
                <a:cubicBezTo>
                  <a:pt x="278" y="1131"/>
                  <a:pt x="488" y="1243"/>
                  <a:pt x="702" y="1243"/>
                </a:cubicBezTo>
                <a:cubicBezTo>
                  <a:pt x="813" y="1243"/>
                  <a:pt x="926" y="1212"/>
                  <a:pt x="1026" y="1148"/>
                </a:cubicBezTo>
                <a:cubicBezTo>
                  <a:pt x="1319" y="981"/>
                  <a:pt x="1424" y="604"/>
                  <a:pt x="1256" y="311"/>
                </a:cubicBezTo>
                <a:cubicBezTo>
                  <a:pt x="1129" y="113"/>
                  <a:pt x="916" y="1"/>
                  <a:pt x="700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5" name="Google Shape;1315;p35"/>
          <p:cNvSpPr/>
          <p:nvPr/>
        </p:nvSpPr>
        <p:spPr>
          <a:xfrm>
            <a:off x="5094436" y="3422781"/>
            <a:ext cx="246763" cy="224991"/>
          </a:xfrm>
          <a:custGeom>
            <a:avLst/>
            <a:gdLst/>
            <a:ahLst/>
            <a:cxnLst/>
            <a:rect l="l" t="t" r="r" b="b"/>
            <a:pathLst>
              <a:path w="1361" h="1241" extrusionOk="0">
                <a:moveTo>
                  <a:pt x="683" y="1"/>
                </a:moveTo>
                <a:cubicBezTo>
                  <a:pt x="523" y="1"/>
                  <a:pt x="366" y="58"/>
                  <a:pt x="251" y="173"/>
                </a:cubicBezTo>
                <a:cubicBezTo>
                  <a:pt x="0" y="425"/>
                  <a:pt x="0" y="822"/>
                  <a:pt x="251" y="1052"/>
                </a:cubicBezTo>
                <a:cubicBezTo>
                  <a:pt x="377" y="1178"/>
                  <a:pt x="534" y="1241"/>
                  <a:pt x="691" y="1241"/>
                </a:cubicBezTo>
                <a:cubicBezTo>
                  <a:pt x="848" y="1241"/>
                  <a:pt x="1005" y="1178"/>
                  <a:pt x="1130" y="1052"/>
                </a:cubicBezTo>
                <a:cubicBezTo>
                  <a:pt x="1360" y="822"/>
                  <a:pt x="1360" y="425"/>
                  <a:pt x="1130" y="173"/>
                </a:cubicBezTo>
                <a:cubicBezTo>
                  <a:pt x="1005" y="58"/>
                  <a:pt x="842" y="1"/>
                  <a:pt x="683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6" name="Google Shape;1316;p35"/>
          <p:cNvSpPr/>
          <p:nvPr/>
        </p:nvSpPr>
        <p:spPr>
          <a:xfrm>
            <a:off x="7074718" y="1442619"/>
            <a:ext cx="250569" cy="224991"/>
          </a:xfrm>
          <a:custGeom>
            <a:avLst/>
            <a:gdLst/>
            <a:ahLst/>
            <a:cxnLst/>
            <a:rect l="l" t="t" r="r" b="b"/>
            <a:pathLst>
              <a:path w="1382" h="1241" extrusionOk="0">
                <a:moveTo>
                  <a:pt x="691" y="1"/>
                </a:moveTo>
                <a:cubicBezTo>
                  <a:pt x="534" y="1"/>
                  <a:pt x="377" y="58"/>
                  <a:pt x="251" y="173"/>
                </a:cubicBezTo>
                <a:cubicBezTo>
                  <a:pt x="0" y="424"/>
                  <a:pt x="0" y="822"/>
                  <a:pt x="251" y="1052"/>
                </a:cubicBezTo>
                <a:cubicBezTo>
                  <a:pt x="377" y="1178"/>
                  <a:pt x="539" y="1240"/>
                  <a:pt x="699" y="1240"/>
                </a:cubicBezTo>
                <a:cubicBezTo>
                  <a:pt x="858" y="1240"/>
                  <a:pt x="1015" y="1178"/>
                  <a:pt x="1130" y="1052"/>
                </a:cubicBezTo>
                <a:cubicBezTo>
                  <a:pt x="1381" y="822"/>
                  <a:pt x="1381" y="424"/>
                  <a:pt x="1130" y="173"/>
                </a:cubicBezTo>
                <a:cubicBezTo>
                  <a:pt x="1005" y="58"/>
                  <a:pt x="848" y="1"/>
                  <a:pt x="691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7" name="Google Shape;1317;p35"/>
          <p:cNvSpPr/>
          <p:nvPr/>
        </p:nvSpPr>
        <p:spPr>
          <a:xfrm>
            <a:off x="5382721" y="3644512"/>
            <a:ext cx="254378" cy="226442"/>
          </a:xfrm>
          <a:custGeom>
            <a:avLst/>
            <a:gdLst/>
            <a:ahLst/>
            <a:cxnLst/>
            <a:rect l="l" t="t" r="r" b="b"/>
            <a:pathLst>
              <a:path w="1403" h="1249" extrusionOk="0">
                <a:moveTo>
                  <a:pt x="704" y="0"/>
                </a:moveTo>
                <a:cubicBezTo>
                  <a:pt x="490" y="0"/>
                  <a:pt x="281" y="112"/>
                  <a:pt x="168" y="310"/>
                </a:cubicBezTo>
                <a:cubicBezTo>
                  <a:pt x="0" y="603"/>
                  <a:pt x="84" y="1001"/>
                  <a:pt x="377" y="1168"/>
                </a:cubicBezTo>
                <a:cubicBezTo>
                  <a:pt x="479" y="1223"/>
                  <a:pt x="587" y="1248"/>
                  <a:pt x="692" y="1248"/>
                </a:cubicBezTo>
                <a:cubicBezTo>
                  <a:pt x="913" y="1248"/>
                  <a:pt x="1122" y="1136"/>
                  <a:pt x="1235" y="938"/>
                </a:cubicBezTo>
                <a:cubicBezTo>
                  <a:pt x="1402" y="645"/>
                  <a:pt x="1298" y="269"/>
                  <a:pt x="1005" y="80"/>
                </a:cubicBezTo>
                <a:cubicBezTo>
                  <a:pt x="910" y="26"/>
                  <a:pt x="806" y="0"/>
                  <a:pt x="704" y="0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8" name="Google Shape;1318;p35"/>
          <p:cNvSpPr/>
          <p:nvPr/>
        </p:nvSpPr>
        <p:spPr>
          <a:xfrm>
            <a:off x="6782625" y="1219620"/>
            <a:ext cx="258003" cy="226079"/>
          </a:xfrm>
          <a:custGeom>
            <a:avLst/>
            <a:gdLst/>
            <a:ahLst/>
            <a:cxnLst/>
            <a:rect l="l" t="t" r="r" b="b"/>
            <a:pathLst>
              <a:path w="1423" h="1247" extrusionOk="0">
                <a:moveTo>
                  <a:pt x="696" y="1"/>
                </a:moveTo>
                <a:cubicBezTo>
                  <a:pt x="481" y="1"/>
                  <a:pt x="278" y="108"/>
                  <a:pt x="168" y="315"/>
                </a:cubicBezTo>
                <a:cubicBezTo>
                  <a:pt x="0" y="608"/>
                  <a:pt x="105" y="985"/>
                  <a:pt x="398" y="1152"/>
                </a:cubicBezTo>
                <a:cubicBezTo>
                  <a:pt x="497" y="1216"/>
                  <a:pt x="605" y="1246"/>
                  <a:pt x="712" y="1246"/>
                </a:cubicBezTo>
                <a:cubicBezTo>
                  <a:pt x="921" y="1246"/>
                  <a:pt x="1124" y="1130"/>
                  <a:pt x="1235" y="922"/>
                </a:cubicBezTo>
                <a:cubicBezTo>
                  <a:pt x="1423" y="629"/>
                  <a:pt x="1318" y="253"/>
                  <a:pt x="1025" y="85"/>
                </a:cubicBezTo>
                <a:cubicBezTo>
                  <a:pt x="919" y="29"/>
                  <a:pt x="806" y="1"/>
                  <a:pt x="696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19" name="Google Shape;1319;p35"/>
          <p:cNvSpPr/>
          <p:nvPr/>
        </p:nvSpPr>
        <p:spPr>
          <a:xfrm>
            <a:off x="5720323" y="3784294"/>
            <a:ext cx="250569" cy="227529"/>
          </a:xfrm>
          <a:custGeom>
            <a:avLst/>
            <a:gdLst/>
            <a:ahLst/>
            <a:cxnLst/>
            <a:rect l="l" t="t" r="r" b="b"/>
            <a:pathLst>
              <a:path w="1382" h="1255" extrusionOk="0">
                <a:moveTo>
                  <a:pt x="699" y="1"/>
                </a:moveTo>
                <a:cubicBezTo>
                  <a:pt x="423" y="1"/>
                  <a:pt x="176" y="179"/>
                  <a:pt x="105" y="460"/>
                </a:cubicBezTo>
                <a:cubicBezTo>
                  <a:pt x="1" y="795"/>
                  <a:pt x="210" y="1130"/>
                  <a:pt x="545" y="1234"/>
                </a:cubicBezTo>
                <a:cubicBezTo>
                  <a:pt x="598" y="1248"/>
                  <a:pt x="652" y="1254"/>
                  <a:pt x="704" y="1254"/>
                </a:cubicBezTo>
                <a:cubicBezTo>
                  <a:pt x="980" y="1254"/>
                  <a:pt x="1228" y="1076"/>
                  <a:pt x="1298" y="795"/>
                </a:cubicBezTo>
                <a:cubicBezTo>
                  <a:pt x="1382" y="460"/>
                  <a:pt x="1193" y="125"/>
                  <a:pt x="858" y="21"/>
                </a:cubicBezTo>
                <a:cubicBezTo>
                  <a:pt x="805" y="7"/>
                  <a:pt x="751" y="1"/>
                  <a:pt x="699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20" name="Google Shape;1320;p35"/>
          <p:cNvSpPr/>
          <p:nvPr/>
        </p:nvSpPr>
        <p:spPr>
          <a:xfrm>
            <a:off x="6096000" y="1030160"/>
            <a:ext cx="227725" cy="227711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3" y="1256"/>
                  <a:pt x="1255" y="963"/>
                  <a:pt x="1255" y="628"/>
                </a:cubicBezTo>
                <a:cubicBezTo>
                  <a:pt x="1255" y="293"/>
                  <a:pt x="962" y="0"/>
                  <a:pt x="628" y="0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21" name="Google Shape;1321;p35"/>
          <p:cNvSpPr/>
          <p:nvPr/>
        </p:nvSpPr>
        <p:spPr>
          <a:xfrm>
            <a:off x="6448650" y="1079656"/>
            <a:ext cx="246763" cy="224809"/>
          </a:xfrm>
          <a:custGeom>
            <a:avLst/>
            <a:gdLst/>
            <a:ahLst/>
            <a:cxnLst/>
            <a:rect l="l" t="t" r="r" b="b"/>
            <a:pathLst>
              <a:path w="1361" h="1240" extrusionOk="0">
                <a:moveTo>
                  <a:pt x="678" y="0"/>
                </a:moveTo>
                <a:cubicBezTo>
                  <a:pt x="403" y="0"/>
                  <a:pt x="155" y="178"/>
                  <a:pt x="85" y="460"/>
                </a:cubicBezTo>
                <a:cubicBezTo>
                  <a:pt x="1" y="794"/>
                  <a:pt x="189" y="1129"/>
                  <a:pt x="524" y="1213"/>
                </a:cubicBezTo>
                <a:cubicBezTo>
                  <a:pt x="583" y="1231"/>
                  <a:pt x="642" y="1240"/>
                  <a:pt x="699" y="1240"/>
                </a:cubicBezTo>
                <a:cubicBezTo>
                  <a:pt x="969" y="1240"/>
                  <a:pt x="1208" y="1049"/>
                  <a:pt x="1277" y="773"/>
                </a:cubicBezTo>
                <a:cubicBezTo>
                  <a:pt x="1361" y="439"/>
                  <a:pt x="1173" y="104"/>
                  <a:pt x="838" y="20"/>
                </a:cubicBezTo>
                <a:cubicBezTo>
                  <a:pt x="784" y="7"/>
                  <a:pt x="731" y="0"/>
                  <a:pt x="678" y="0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322" name="Google Shape;1322;p35"/>
          <p:cNvSpPr txBox="1"/>
          <p:nvPr/>
        </p:nvSpPr>
        <p:spPr>
          <a:xfrm>
            <a:off x="1945429" y="2868279"/>
            <a:ext cx="1350798" cy="3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 dirty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80%</a:t>
            </a:r>
            <a:endParaRPr sz="3200" kern="0" dirty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323" name="Google Shape;1323;p35"/>
          <p:cNvSpPr txBox="1"/>
          <p:nvPr/>
        </p:nvSpPr>
        <p:spPr>
          <a:xfrm>
            <a:off x="5509090" y="2868279"/>
            <a:ext cx="1350798" cy="3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30%</a:t>
            </a:r>
            <a:endParaRPr sz="32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1324" name="Google Shape;1324;p35"/>
          <p:cNvSpPr txBox="1"/>
          <p:nvPr/>
        </p:nvSpPr>
        <p:spPr>
          <a:xfrm>
            <a:off x="9123493" y="2868279"/>
            <a:ext cx="1350798" cy="3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200" kern="0">
                <a:solidFill>
                  <a:srgbClr val="A0625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Fira Sans Extra Condensed Medium"/>
                <a:sym typeface="Fira Sans Extra Condensed Medium"/>
              </a:rPr>
              <a:t>60%</a:t>
            </a:r>
            <a:endParaRPr sz="3200" kern="0">
              <a:solidFill>
                <a:srgbClr val="A0625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Fira Sans Extra Condensed Medium"/>
              <a:sym typeface="Fira Sans Extra Condensed Medium"/>
            </a:endParaRPr>
          </a:p>
        </p:txBody>
      </p:sp>
      <p:sp>
        <p:nvSpPr>
          <p:cNvPr id="9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A02F914-2070-48BA-B2DC-8852B0305304}"/>
              </a:ext>
            </a:extLst>
          </p:cNvPr>
          <p:cNvSpPr txBox="1"/>
          <p:nvPr/>
        </p:nvSpPr>
        <p:spPr>
          <a:xfrm>
            <a:off x="1659224" y="4424191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9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E0FEE80-C31A-4D31-A1D3-F324ED56918B}"/>
              </a:ext>
            </a:extLst>
          </p:cNvPr>
          <p:cNvSpPr txBox="1"/>
          <p:nvPr/>
        </p:nvSpPr>
        <p:spPr>
          <a:xfrm>
            <a:off x="5281392" y="4563735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9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062FEE5-ACC3-4DA6-BA76-0A1B1BF9632F}"/>
              </a:ext>
            </a:extLst>
          </p:cNvPr>
          <p:cNvSpPr txBox="1"/>
          <p:nvPr/>
        </p:nvSpPr>
        <p:spPr>
          <a:xfrm>
            <a:off x="8781479" y="4563735"/>
            <a:ext cx="1793326" cy="1185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rgbClr val="A06253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>
            <a:extLst>
              <a:ext uri="{FF2B5EF4-FFF2-40B4-BE49-F238E27FC236}">
                <a16:creationId xmlns:a16="http://schemas.microsoft.com/office/drawing/2014/main" id="{3C10935E-930F-4D2C-A608-C58620C40604}"/>
              </a:ext>
            </a:extLst>
          </p:cNvPr>
          <p:cNvSpPr/>
          <p:nvPr/>
        </p:nvSpPr>
        <p:spPr>
          <a:xfrm>
            <a:off x="17234" y="0"/>
            <a:ext cx="12174766" cy="6858000"/>
          </a:xfrm>
          <a:prstGeom prst="rect">
            <a:avLst/>
          </a:prstGeom>
          <a:solidFill>
            <a:srgbClr val="DED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oogle Shape;11;p2">
            <a:extLst>
              <a:ext uri="{FF2B5EF4-FFF2-40B4-BE49-F238E27FC236}">
                <a16:creationId xmlns:a16="http://schemas.microsoft.com/office/drawing/2014/main" id="{576024A9-A6EA-40E5-8DF0-88CEA8E2C4A4}"/>
              </a:ext>
            </a:extLst>
          </p:cNvPr>
          <p:cNvGrpSpPr/>
          <p:nvPr/>
        </p:nvGrpSpPr>
        <p:grpSpPr>
          <a:xfrm>
            <a:off x="9028198" y="4253527"/>
            <a:ext cx="3535196" cy="3105885"/>
            <a:chOff x="6489082" y="2893343"/>
            <a:chExt cx="2807494" cy="2457966"/>
          </a:xfrm>
          <a:solidFill>
            <a:srgbClr val="A06253"/>
          </a:solidFill>
        </p:grpSpPr>
        <p:sp>
          <p:nvSpPr>
            <p:cNvPr id="3" name="Google Shape;12;p2">
              <a:extLst>
                <a:ext uri="{FF2B5EF4-FFF2-40B4-BE49-F238E27FC236}">
                  <a16:creationId xmlns:a16="http://schemas.microsoft.com/office/drawing/2014/main" id="{EAC1751F-133B-440E-AAAB-A0F14BC991E9}"/>
                </a:ext>
              </a:extLst>
            </p:cNvPr>
            <p:cNvSpPr/>
            <p:nvPr/>
          </p:nvSpPr>
          <p:spPr>
            <a:xfrm rot="5129512">
              <a:off x="6764035" y="2803221"/>
              <a:ext cx="2257586" cy="2638209"/>
            </a:xfrm>
            <a:custGeom>
              <a:avLst/>
              <a:gdLst/>
              <a:ahLst/>
              <a:cxnLst/>
              <a:rect l="l" t="t" r="r" b="b"/>
              <a:pathLst>
                <a:path w="90304" h="105529" extrusionOk="0">
                  <a:moveTo>
                    <a:pt x="29750" y="0"/>
                  </a:moveTo>
                  <a:cubicBezTo>
                    <a:pt x="26166" y="0"/>
                    <a:pt x="26382" y="981"/>
                    <a:pt x="24245" y="2773"/>
                  </a:cubicBezTo>
                  <a:cubicBezTo>
                    <a:pt x="17833" y="8088"/>
                    <a:pt x="12255" y="14368"/>
                    <a:pt x="7687" y="21308"/>
                  </a:cubicBezTo>
                  <a:cubicBezTo>
                    <a:pt x="3514" y="27721"/>
                    <a:pt x="0" y="35407"/>
                    <a:pt x="1362" y="43093"/>
                  </a:cubicBezTo>
                  <a:cubicBezTo>
                    <a:pt x="2855" y="51570"/>
                    <a:pt x="9795" y="57587"/>
                    <a:pt x="16735" y="61760"/>
                  </a:cubicBezTo>
                  <a:cubicBezTo>
                    <a:pt x="21829" y="64834"/>
                    <a:pt x="27408" y="67557"/>
                    <a:pt x="30789" y="72740"/>
                  </a:cubicBezTo>
                  <a:cubicBezTo>
                    <a:pt x="34830" y="78977"/>
                    <a:pt x="34698" y="87454"/>
                    <a:pt x="38256" y="94042"/>
                  </a:cubicBezTo>
                  <a:cubicBezTo>
                    <a:pt x="42376" y="101777"/>
                    <a:pt x="51001" y="105528"/>
                    <a:pt x="59242" y="105528"/>
                  </a:cubicBezTo>
                  <a:cubicBezTo>
                    <a:pt x="59612" y="105528"/>
                    <a:pt x="59981" y="105521"/>
                    <a:pt x="60349" y="105506"/>
                  </a:cubicBezTo>
                  <a:cubicBezTo>
                    <a:pt x="68913" y="105198"/>
                    <a:pt x="77039" y="101465"/>
                    <a:pt x="84857" y="97556"/>
                  </a:cubicBezTo>
                  <a:lnTo>
                    <a:pt x="90303" y="5101"/>
                  </a:lnTo>
                  <a:lnTo>
                    <a:pt x="33688" y="226"/>
                  </a:lnTo>
                  <a:cubicBezTo>
                    <a:pt x="32004" y="74"/>
                    <a:pt x="30734" y="0"/>
                    <a:pt x="29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4" name="Google Shape;13;p2">
              <a:extLst>
                <a:ext uri="{FF2B5EF4-FFF2-40B4-BE49-F238E27FC236}">
                  <a16:creationId xmlns:a16="http://schemas.microsoft.com/office/drawing/2014/main" id="{B39F8A0E-F6E3-410A-A13F-896F664AC09D}"/>
                </a:ext>
              </a:extLst>
            </p:cNvPr>
            <p:cNvSpPr/>
            <p:nvPr/>
          </p:nvSpPr>
          <p:spPr>
            <a:xfrm>
              <a:off x="8407975" y="3336225"/>
              <a:ext cx="24175" cy="14025"/>
            </a:xfrm>
            <a:custGeom>
              <a:avLst/>
              <a:gdLst/>
              <a:ahLst/>
              <a:cxnLst/>
              <a:rect l="l" t="t" r="r" b="b"/>
              <a:pathLst>
                <a:path w="967" h="561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594" y="88"/>
                    <a:pt x="539" y="66"/>
                    <a:pt x="473" y="66"/>
                  </a:cubicBezTo>
                  <a:cubicBezTo>
                    <a:pt x="407" y="66"/>
                    <a:pt x="330" y="88"/>
                    <a:pt x="220" y="176"/>
                  </a:cubicBezTo>
                  <a:cubicBezTo>
                    <a:pt x="220" y="220"/>
                    <a:pt x="220" y="220"/>
                    <a:pt x="264" y="264"/>
                  </a:cubicBezTo>
                  <a:lnTo>
                    <a:pt x="1" y="308"/>
                  </a:lnTo>
                  <a:cubicBezTo>
                    <a:pt x="45" y="396"/>
                    <a:pt x="88" y="484"/>
                    <a:pt x="220" y="528"/>
                  </a:cubicBezTo>
                  <a:cubicBezTo>
                    <a:pt x="286" y="550"/>
                    <a:pt x="352" y="561"/>
                    <a:pt x="418" y="561"/>
                  </a:cubicBezTo>
                  <a:cubicBezTo>
                    <a:pt x="484" y="561"/>
                    <a:pt x="550" y="550"/>
                    <a:pt x="616" y="528"/>
                  </a:cubicBezTo>
                  <a:cubicBezTo>
                    <a:pt x="835" y="484"/>
                    <a:pt x="967" y="220"/>
                    <a:pt x="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" name="Google Shape;14;p2">
              <a:extLst>
                <a:ext uri="{FF2B5EF4-FFF2-40B4-BE49-F238E27FC236}">
                  <a16:creationId xmlns:a16="http://schemas.microsoft.com/office/drawing/2014/main" id="{7C2C28C5-4201-4015-AE39-9622DAB7E231}"/>
                </a:ext>
              </a:extLst>
            </p:cNvPr>
            <p:cNvSpPr/>
            <p:nvPr/>
          </p:nvSpPr>
          <p:spPr>
            <a:xfrm>
              <a:off x="7662400" y="3135550"/>
              <a:ext cx="24200" cy="16225"/>
            </a:xfrm>
            <a:custGeom>
              <a:avLst/>
              <a:gdLst/>
              <a:ahLst/>
              <a:cxnLst/>
              <a:rect l="l" t="t" r="r" b="b"/>
              <a:pathLst>
                <a:path w="968" h="649" extrusionOk="0">
                  <a:moveTo>
                    <a:pt x="529" y="1"/>
                  </a:moveTo>
                  <a:cubicBezTo>
                    <a:pt x="468" y="1"/>
                    <a:pt x="407" y="12"/>
                    <a:pt x="352" y="34"/>
                  </a:cubicBezTo>
                  <a:cubicBezTo>
                    <a:pt x="264" y="78"/>
                    <a:pt x="177" y="122"/>
                    <a:pt x="133" y="210"/>
                  </a:cubicBezTo>
                  <a:cubicBezTo>
                    <a:pt x="45" y="341"/>
                    <a:pt x="1" y="473"/>
                    <a:pt x="45" y="649"/>
                  </a:cubicBezTo>
                  <a:lnTo>
                    <a:pt x="352" y="517"/>
                  </a:lnTo>
                  <a:lnTo>
                    <a:pt x="352" y="561"/>
                  </a:lnTo>
                  <a:cubicBezTo>
                    <a:pt x="380" y="542"/>
                    <a:pt x="404" y="536"/>
                    <a:pt x="426" y="536"/>
                  </a:cubicBezTo>
                  <a:cubicBezTo>
                    <a:pt x="486" y="536"/>
                    <a:pt x="533" y="586"/>
                    <a:pt x="608" y="586"/>
                  </a:cubicBezTo>
                  <a:cubicBezTo>
                    <a:pt x="635" y="586"/>
                    <a:pt x="667" y="579"/>
                    <a:pt x="704" y="561"/>
                  </a:cubicBezTo>
                  <a:cubicBezTo>
                    <a:pt x="704" y="517"/>
                    <a:pt x="704" y="473"/>
                    <a:pt x="660" y="429"/>
                  </a:cubicBezTo>
                  <a:lnTo>
                    <a:pt x="967" y="297"/>
                  </a:lnTo>
                  <a:cubicBezTo>
                    <a:pt x="901" y="100"/>
                    <a:pt x="712" y="1"/>
                    <a:pt x="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" name="Google Shape;15;p2">
              <a:extLst>
                <a:ext uri="{FF2B5EF4-FFF2-40B4-BE49-F238E27FC236}">
                  <a16:creationId xmlns:a16="http://schemas.microsoft.com/office/drawing/2014/main" id="{46B7C8A4-E289-40B9-9072-2D8FAB70488F}"/>
                </a:ext>
              </a:extLst>
            </p:cNvPr>
            <p:cNvSpPr/>
            <p:nvPr/>
          </p:nvSpPr>
          <p:spPr>
            <a:xfrm>
              <a:off x="8319050" y="4479725"/>
              <a:ext cx="29650" cy="22650"/>
            </a:xfrm>
            <a:custGeom>
              <a:avLst/>
              <a:gdLst/>
              <a:ahLst/>
              <a:cxnLst/>
              <a:rect l="l" t="t" r="r" b="b"/>
              <a:pathLst>
                <a:path w="1186" h="906" extrusionOk="0">
                  <a:moveTo>
                    <a:pt x="538" y="1"/>
                  </a:moveTo>
                  <a:cubicBezTo>
                    <a:pt x="390" y="1"/>
                    <a:pt x="243" y="31"/>
                    <a:pt x="132" y="115"/>
                  </a:cubicBezTo>
                  <a:lnTo>
                    <a:pt x="0" y="466"/>
                  </a:lnTo>
                  <a:lnTo>
                    <a:pt x="132" y="774"/>
                  </a:lnTo>
                  <a:lnTo>
                    <a:pt x="527" y="905"/>
                  </a:lnTo>
                  <a:cubicBezTo>
                    <a:pt x="615" y="861"/>
                    <a:pt x="703" y="774"/>
                    <a:pt x="835" y="730"/>
                  </a:cubicBezTo>
                  <a:cubicBezTo>
                    <a:pt x="966" y="686"/>
                    <a:pt x="1098" y="598"/>
                    <a:pt x="1186" y="422"/>
                  </a:cubicBezTo>
                  <a:lnTo>
                    <a:pt x="922" y="27"/>
                  </a:lnTo>
                  <a:lnTo>
                    <a:pt x="791" y="27"/>
                  </a:lnTo>
                  <a:cubicBezTo>
                    <a:pt x="710" y="11"/>
                    <a:pt x="624" y="1"/>
                    <a:pt x="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" name="Google Shape;16;p2">
              <a:extLst>
                <a:ext uri="{FF2B5EF4-FFF2-40B4-BE49-F238E27FC236}">
                  <a16:creationId xmlns:a16="http://schemas.microsoft.com/office/drawing/2014/main" id="{EFF24617-1C93-4DDD-87D9-AA1D2F6ED3BB}"/>
                </a:ext>
              </a:extLst>
            </p:cNvPr>
            <p:cNvSpPr/>
            <p:nvPr/>
          </p:nvSpPr>
          <p:spPr>
            <a:xfrm>
              <a:off x="7406575" y="4492150"/>
              <a:ext cx="34050" cy="40975"/>
            </a:xfrm>
            <a:custGeom>
              <a:avLst/>
              <a:gdLst/>
              <a:ahLst/>
              <a:cxnLst/>
              <a:rect l="l" t="t" r="r" b="b"/>
              <a:pathLst>
                <a:path w="1362" h="1639" extrusionOk="0">
                  <a:moveTo>
                    <a:pt x="653" y="1"/>
                  </a:moveTo>
                  <a:cubicBezTo>
                    <a:pt x="607" y="1"/>
                    <a:pt x="565" y="6"/>
                    <a:pt x="527" y="13"/>
                  </a:cubicBezTo>
                  <a:lnTo>
                    <a:pt x="395" y="57"/>
                  </a:lnTo>
                  <a:lnTo>
                    <a:pt x="220" y="233"/>
                  </a:lnTo>
                  <a:lnTo>
                    <a:pt x="88" y="364"/>
                  </a:lnTo>
                  <a:cubicBezTo>
                    <a:pt x="0" y="584"/>
                    <a:pt x="0" y="804"/>
                    <a:pt x="88" y="1023"/>
                  </a:cubicBezTo>
                  <a:cubicBezTo>
                    <a:pt x="220" y="1331"/>
                    <a:pt x="483" y="1594"/>
                    <a:pt x="791" y="1638"/>
                  </a:cubicBezTo>
                  <a:lnTo>
                    <a:pt x="1098" y="1506"/>
                  </a:lnTo>
                  <a:lnTo>
                    <a:pt x="1362" y="1111"/>
                  </a:lnTo>
                  <a:lnTo>
                    <a:pt x="1362" y="760"/>
                  </a:lnTo>
                  <a:lnTo>
                    <a:pt x="1318" y="628"/>
                  </a:lnTo>
                  <a:cubicBezTo>
                    <a:pt x="1172" y="118"/>
                    <a:pt x="875" y="1"/>
                    <a:pt x="6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" name="Google Shape;17;p2">
              <a:extLst>
                <a:ext uri="{FF2B5EF4-FFF2-40B4-BE49-F238E27FC236}">
                  <a16:creationId xmlns:a16="http://schemas.microsoft.com/office/drawing/2014/main" id="{3054BD74-B9B5-446D-8821-320DB5F91AA3}"/>
                </a:ext>
              </a:extLst>
            </p:cNvPr>
            <p:cNvSpPr/>
            <p:nvPr/>
          </p:nvSpPr>
          <p:spPr>
            <a:xfrm>
              <a:off x="7750250" y="4605225"/>
              <a:ext cx="18700" cy="23050"/>
            </a:xfrm>
            <a:custGeom>
              <a:avLst/>
              <a:gdLst/>
              <a:ahLst/>
              <a:cxnLst/>
              <a:rect l="l" t="t" r="r" b="b"/>
              <a:pathLst>
                <a:path w="748" h="922" extrusionOk="0">
                  <a:moveTo>
                    <a:pt x="315" y="0"/>
                  </a:moveTo>
                  <a:cubicBezTo>
                    <a:pt x="285" y="0"/>
                    <a:pt x="254" y="4"/>
                    <a:pt x="220" y="14"/>
                  </a:cubicBezTo>
                  <a:lnTo>
                    <a:pt x="132" y="190"/>
                  </a:lnTo>
                  <a:lnTo>
                    <a:pt x="176" y="190"/>
                  </a:lnTo>
                  <a:lnTo>
                    <a:pt x="1" y="585"/>
                  </a:lnTo>
                  <a:cubicBezTo>
                    <a:pt x="45" y="717"/>
                    <a:pt x="132" y="848"/>
                    <a:pt x="308" y="892"/>
                  </a:cubicBezTo>
                  <a:cubicBezTo>
                    <a:pt x="344" y="911"/>
                    <a:pt x="388" y="921"/>
                    <a:pt x="437" y="921"/>
                  </a:cubicBezTo>
                  <a:cubicBezTo>
                    <a:pt x="505" y="921"/>
                    <a:pt x="582" y="900"/>
                    <a:pt x="659" y="848"/>
                  </a:cubicBezTo>
                  <a:lnTo>
                    <a:pt x="747" y="453"/>
                  </a:lnTo>
                  <a:cubicBezTo>
                    <a:pt x="703" y="453"/>
                    <a:pt x="703" y="409"/>
                    <a:pt x="703" y="409"/>
                  </a:cubicBezTo>
                  <a:cubicBezTo>
                    <a:pt x="664" y="292"/>
                    <a:pt x="555" y="0"/>
                    <a:pt x="3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" name="Google Shape;18;p2">
              <a:extLst>
                <a:ext uri="{FF2B5EF4-FFF2-40B4-BE49-F238E27FC236}">
                  <a16:creationId xmlns:a16="http://schemas.microsoft.com/office/drawing/2014/main" id="{456BB459-0EB3-41E1-A98D-360B568DD96E}"/>
                </a:ext>
              </a:extLst>
            </p:cNvPr>
            <p:cNvSpPr/>
            <p:nvPr/>
          </p:nvSpPr>
          <p:spPr>
            <a:xfrm>
              <a:off x="8007200" y="3047450"/>
              <a:ext cx="20875" cy="28575"/>
            </a:xfrm>
            <a:custGeom>
              <a:avLst/>
              <a:gdLst/>
              <a:ahLst/>
              <a:cxnLst/>
              <a:rect l="l" t="t" r="r" b="b"/>
              <a:pathLst>
                <a:path w="835" h="1143" extrusionOk="0">
                  <a:moveTo>
                    <a:pt x="439" y="0"/>
                  </a:moveTo>
                  <a:lnTo>
                    <a:pt x="176" y="352"/>
                  </a:lnTo>
                  <a:cubicBezTo>
                    <a:pt x="176" y="395"/>
                    <a:pt x="132" y="395"/>
                    <a:pt x="132" y="439"/>
                  </a:cubicBezTo>
                  <a:cubicBezTo>
                    <a:pt x="44" y="571"/>
                    <a:pt x="0" y="747"/>
                    <a:pt x="0" y="966"/>
                  </a:cubicBezTo>
                  <a:lnTo>
                    <a:pt x="352" y="1142"/>
                  </a:lnTo>
                  <a:cubicBezTo>
                    <a:pt x="703" y="966"/>
                    <a:pt x="835" y="615"/>
                    <a:pt x="791" y="264"/>
                  </a:cubicBezTo>
                  <a:cubicBezTo>
                    <a:pt x="747" y="88"/>
                    <a:pt x="615" y="0"/>
                    <a:pt x="4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" name="Google Shape;19;p2">
              <a:extLst>
                <a:ext uri="{FF2B5EF4-FFF2-40B4-BE49-F238E27FC236}">
                  <a16:creationId xmlns:a16="http://schemas.microsoft.com/office/drawing/2014/main" id="{758975D2-F365-4A8E-BAD0-ED94800394A0}"/>
                </a:ext>
              </a:extLst>
            </p:cNvPr>
            <p:cNvSpPr/>
            <p:nvPr/>
          </p:nvSpPr>
          <p:spPr>
            <a:xfrm>
              <a:off x="7390100" y="3305825"/>
              <a:ext cx="64800" cy="56375"/>
            </a:xfrm>
            <a:custGeom>
              <a:avLst/>
              <a:gdLst/>
              <a:ahLst/>
              <a:cxnLst/>
              <a:rect l="l" t="t" r="r" b="b"/>
              <a:pathLst>
                <a:path w="2592" h="2255" extrusionOk="0">
                  <a:moveTo>
                    <a:pt x="971" y="1"/>
                  </a:moveTo>
                  <a:cubicBezTo>
                    <a:pt x="759" y="1"/>
                    <a:pt x="560" y="69"/>
                    <a:pt x="396" y="206"/>
                  </a:cubicBezTo>
                  <a:cubicBezTo>
                    <a:pt x="132" y="470"/>
                    <a:pt x="0" y="821"/>
                    <a:pt x="44" y="1217"/>
                  </a:cubicBezTo>
                  <a:lnTo>
                    <a:pt x="220" y="1568"/>
                  </a:lnTo>
                  <a:lnTo>
                    <a:pt x="484" y="1831"/>
                  </a:lnTo>
                  <a:lnTo>
                    <a:pt x="703" y="1963"/>
                  </a:lnTo>
                  <a:lnTo>
                    <a:pt x="791" y="2007"/>
                  </a:lnTo>
                  <a:cubicBezTo>
                    <a:pt x="988" y="2176"/>
                    <a:pt x="1239" y="2255"/>
                    <a:pt x="1498" y="2255"/>
                  </a:cubicBezTo>
                  <a:cubicBezTo>
                    <a:pt x="1644" y="2255"/>
                    <a:pt x="1791" y="2230"/>
                    <a:pt x="1933" y="2183"/>
                  </a:cubicBezTo>
                  <a:cubicBezTo>
                    <a:pt x="2240" y="2051"/>
                    <a:pt x="2504" y="1788"/>
                    <a:pt x="2592" y="1436"/>
                  </a:cubicBezTo>
                  <a:lnTo>
                    <a:pt x="2460" y="733"/>
                  </a:lnTo>
                  <a:lnTo>
                    <a:pt x="2196" y="470"/>
                  </a:lnTo>
                  <a:lnTo>
                    <a:pt x="2240" y="382"/>
                  </a:lnTo>
                  <a:cubicBezTo>
                    <a:pt x="2067" y="174"/>
                    <a:pt x="1810" y="48"/>
                    <a:pt x="1559" y="48"/>
                  </a:cubicBezTo>
                  <a:cubicBezTo>
                    <a:pt x="1492" y="48"/>
                    <a:pt x="1426" y="56"/>
                    <a:pt x="1362" y="75"/>
                  </a:cubicBezTo>
                  <a:cubicBezTo>
                    <a:pt x="1230" y="25"/>
                    <a:pt x="1098" y="1"/>
                    <a:pt x="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20;p2">
              <a:extLst>
                <a:ext uri="{FF2B5EF4-FFF2-40B4-BE49-F238E27FC236}">
                  <a16:creationId xmlns:a16="http://schemas.microsoft.com/office/drawing/2014/main" id="{1C24E5FC-4128-4B7C-9296-47B94BD1D586}"/>
                </a:ext>
              </a:extLst>
            </p:cNvPr>
            <p:cNvSpPr/>
            <p:nvPr/>
          </p:nvSpPr>
          <p:spPr>
            <a:xfrm>
              <a:off x="7984125" y="3463600"/>
              <a:ext cx="35175" cy="39700"/>
            </a:xfrm>
            <a:custGeom>
              <a:avLst/>
              <a:gdLst/>
              <a:ahLst/>
              <a:cxnLst/>
              <a:rect l="l" t="t" r="r" b="b"/>
              <a:pathLst>
                <a:path w="1407" h="1588" extrusionOk="0">
                  <a:moveTo>
                    <a:pt x="616" y="0"/>
                  </a:moveTo>
                  <a:lnTo>
                    <a:pt x="396" y="88"/>
                  </a:lnTo>
                  <a:lnTo>
                    <a:pt x="308" y="176"/>
                  </a:lnTo>
                  <a:lnTo>
                    <a:pt x="133" y="352"/>
                  </a:lnTo>
                  <a:lnTo>
                    <a:pt x="45" y="484"/>
                  </a:lnTo>
                  <a:cubicBezTo>
                    <a:pt x="1" y="659"/>
                    <a:pt x="1" y="879"/>
                    <a:pt x="45" y="1055"/>
                  </a:cubicBezTo>
                  <a:cubicBezTo>
                    <a:pt x="165" y="1376"/>
                    <a:pt x="470" y="1587"/>
                    <a:pt x="790" y="1587"/>
                  </a:cubicBezTo>
                  <a:cubicBezTo>
                    <a:pt x="820" y="1587"/>
                    <a:pt x="849" y="1585"/>
                    <a:pt x="879" y="1582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791"/>
                    <a:pt x="1406" y="571"/>
                    <a:pt x="1362" y="396"/>
                  </a:cubicBezTo>
                  <a:lnTo>
                    <a:pt x="1319" y="264"/>
                  </a:lnTo>
                  <a:lnTo>
                    <a:pt x="1143" y="132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21;p2">
              <a:extLst>
                <a:ext uri="{FF2B5EF4-FFF2-40B4-BE49-F238E27FC236}">
                  <a16:creationId xmlns:a16="http://schemas.microsoft.com/office/drawing/2014/main" id="{897E1B1B-A884-40FD-B750-F159C317BBE9}"/>
                </a:ext>
              </a:extLst>
            </p:cNvPr>
            <p:cNvSpPr/>
            <p:nvPr/>
          </p:nvSpPr>
          <p:spPr>
            <a:xfrm>
              <a:off x="6846575" y="3448175"/>
              <a:ext cx="37350" cy="41800"/>
            </a:xfrm>
            <a:custGeom>
              <a:avLst/>
              <a:gdLst/>
              <a:ahLst/>
              <a:cxnLst/>
              <a:rect l="l" t="t" r="r" b="b"/>
              <a:pathLst>
                <a:path w="1494" h="1672" extrusionOk="0">
                  <a:moveTo>
                    <a:pt x="688" y="1"/>
                  </a:moveTo>
                  <a:cubicBezTo>
                    <a:pt x="522" y="1"/>
                    <a:pt x="362" y="49"/>
                    <a:pt x="220" y="134"/>
                  </a:cubicBezTo>
                  <a:lnTo>
                    <a:pt x="88" y="310"/>
                  </a:lnTo>
                  <a:lnTo>
                    <a:pt x="0" y="705"/>
                  </a:lnTo>
                  <a:lnTo>
                    <a:pt x="0" y="925"/>
                  </a:lnTo>
                  <a:cubicBezTo>
                    <a:pt x="88" y="1320"/>
                    <a:pt x="396" y="1584"/>
                    <a:pt x="791" y="1672"/>
                  </a:cubicBezTo>
                  <a:lnTo>
                    <a:pt x="1010" y="1628"/>
                  </a:lnTo>
                  <a:lnTo>
                    <a:pt x="1230" y="1452"/>
                  </a:lnTo>
                  <a:lnTo>
                    <a:pt x="1362" y="1320"/>
                  </a:lnTo>
                  <a:cubicBezTo>
                    <a:pt x="1494" y="1101"/>
                    <a:pt x="1494" y="837"/>
                    <a:pt x="1406" y="574"/>
                  </a:cubicBezTo>
                  <a:cubicBezTo>
                    <a:pt x="1318" y="354"/>
                    <a:pt x="1186" y="178"/>
                    <a:pt x="966" y="47"/>
                  </a:cubicBezTo>
                  <a:cubicBezTo>
                    <a:pt x="873" y="15"/>
                    <a:pt x="780" y="1"/>
                    <a:pt x="6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22;p2">
              <a:extLst>
                <a:ext uri="{FF2B5EF4-FFF2-40B4-BE49-F238E27FC236}">
                  <a16:creationId xmlns:a16="http://schemas.microsoft.com/office/drawing/2014/main" id="{1ADB7017-D8DA-4732-B389-BDB6CF082F61}"/>
                </a:ext>
              </a:extLst>
            </p:cNvPr>
            <p:cNvSpPr/>
            <p:nvPr/>
          </p:nvSpPr>
          <p:spPr>
            <a:xfrm>
              <a:off x="6965150" y="3794100"/>
              <a:ext cx="35175" cy="38475"/>
            </a:xfrm>
            <a:custGeom>
              <a:avLst/>
              <a:gdLst/>
              <a:ahLst/>
              <a:cxnLst/>
              <a:rect l="l" t="t" r="r" b="b"/>
              <a:pathLst>
                <a:path w="1407" h="1539" extrusionOk="0">
                  <a:moveTo>
                    <a:pt x="528" y="1"/>
                  </a:moveTo>
                  <a:lnTo>
                    <a:pt x="308" y="177"/>
                  </a:lnTo>
                  <a:lnTo>
                    <a:pt x="45" y="572"/>
                  </a:lnTo>
                  <a:cubicBezTo>
                    <a:pt x="1" y="704"/>
                    <a:pt x="1" y="835"/>
                    <a:pt x="1" y="967"/>
                  </a:cubicBezTo>
                  <a:lnTo>
                    <a:pt x="132" y="1231"/>
                  </a:lnTo>
                  <a:lnTo>
                    <a:pt x="484" y="1494"/>
                  </a:lnTo>
                  <a:cubicBezTo>
                    <a:pt x="616" y="1538"/>
                    <a:pt x="747" y="1538"/>
                    <a:pt x="879" y="1538"/>
                  </a:cubicBezTo>
                  <a:lnTo>
                    <a:pt x="1099" y="1406"/>
                  </a:lnTo>
                  <a:lnTo>
                    <a:pt x="1362" y="967"/>
                  </a:lnTo>
                  <a:cubicBezTo>
                    <a:pt x="1406" y="835"/>
                    <a:pt x="1406" y="704"/>
                    <a:pt x="1406" y="572"/>
                  </a:cubicBezTo>
                  <a:lnTo>
                    <a:pt x="1274" y="352"/>
                  </a:lnTo>
                  <a:lnTo>
                    <a:pt x="879" y="89"/>
                  </a:lnTo>
                  <a:cubicBezTo>
                    <a:pt x="747" y="1"/>
                    <a:pt x="616" y="1"/>
                    <a:pt x="5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23;p2">
              <a:extLst>
                <a:ext uri="{FF2B5EF4-FFF2-40B4-BE49-F238E27FC236}">
                  <a16:creationId xmlns:a16="http://schemas.microsoft.com/office/drawing/2014/main" id="{81C7FDDA-CD44-47B3-B90F-AD4A2FBDEA67}"/>
                </a:ext>
              </a:extLst>
            </p:cNvPr>
            <p:cNvSpPr/>
            <p:nvPr/>
          </p:nvSpPr>
          <p:spPr>
            <a:xfrm>
              <a:off x="7890800" y="3285725"/>
              <a:ext cx="36250" cy="39600"/>
            </a:xfrm>
            <a:custGeom>
              <a:avLst/>
              <a:gdLst/>
              <a:ahLst/>
              <a:cxnLst/>
              <a:rect l="l" t="t" r="r" b="b"/>
              <a:pathLst>
                <a:path w="1450" h="1584" extrusionOk="0">
                  <a:moveTo>
                    <a:pt x="616" y="0"/>
                  </a:moveTo>
                  <a:lnTo>
                    <a:pt x="396" y="88"/>
                  </a:lnTo>
                  <a:lnTo>
                    <a:pt x="220" y="264"/>
                  </a:lnTo>
                  <a:lnTo>
                    <a:pt x="45" y="615"/>
                  </a:lnTo>
                  <a:cubicBezTo>
                    <a:pt x="1" y="747"/>
                    <a:pt x="1" y="879"/>
                    <a:pt x="1" y="1010"/>
                  </a:cubicBezTo>
                  <a:lnTo>
                    <a:pt x="132" y="1230"/>
                  </a:lnTo>
                  <a:lnTo>
                    <a:pt x="572" y="1537"/>
                  </a:lnTo>
                  <a:cubicBezTo>
                    <a:pt x="649" y="1569"/>
                    <a:pt x="727" y="1583"/>
                    <a:pt x="805" y="1583"/>
                  </a:cubicBezTo>
                  <a:cubicBezTo>
                    <a:pt x="947" y="1583"/>
                    <a:pt x="1089" y="1535"/>
                    <a:pt x="1230" y="1450"/>
                  </a:cubicBezTo>
                  <a:lnTo>
                    <a:pt x="1318" y="1274"/>
                  </a:lnTo>
                  <a:lnTo>
                    <a:pt x="1450" y="923"/>
                  </a:lnTo>
                  <a:lnTo>
                    <a:pt x="1450" y="703"/>
                  </a:lnTo>
                  <a:lnTo>
                    <a:pt x="1318" y="352"/>
                  </a:lnTo>
                  <a:lnTo>
                    <a:pt x="1186" y="176"/>
                  </a:lnTo>
                  <a:lnTo>
                    <a:pt x="8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24;p2">
              <a:extLst>
                <a:ext uri="{FF2B5EF4-FFF2-40B4-BE49-F238E27FC236}">
                  <a16:creationId xmlns:a16="http://schemas.microsoft.com/office/drawing/2014/main" id="{DA9C1AC3-E3E2-464C-94F2-2D54AD2A95B6}"/>
                </a:ext>
              </a:extLst>
            </p:cNvPr>
            <p:cNvSpPr/>
            <p:nvPr/>
          </p:nvSpPr>
          <p:spPr>
            <a:xfrm>
              <a:off x="7266025" y="3169325"/>
              <a:ext cx="46125" cy="43425"/>
            </a:xfrm>
            <a:custGeom>
              <a:avLst/>
              <a:gdLst/>
              <a:ahLst/>
              <a:cxnLst/>
              <a:rect l="l" t="t" r="r" b="b"/>
              <a:pathLst>
                <a:path w="1845" h="1737" extrusionOk="0">
                  <a:moveTo>
                    <a:pt x="923" y="1"/>
                  </a:moveTo>
                  <a:lnTo>
                    <a:pt x="659" y="88"/>
                  </a:lnTo>
                  <a:cubicBezTo>
                    <a:pt x="264" y="176"/>
                    <a:pt x="0" y="528"/>
                    <a:pt x="44" y="967"/>
                  </a:cubicBezTo>
                  <a:lnTo>
                    <a:pt x="220" y="1186"/>
                  </a:lnTo>
                  <a:lnTo>
                    <a:pt x="308" y="1274"/>
                  </a:lnTo>
                  <a:lnTo>
                    <a:pt x="308" y="1318"/>
                  </a:lnTo>
                  <a:cubicBezTo>
                    <a:pt x="416" y="1572"/>
                    <a:pt x="645" y="1736"/>
                    <a:pt x="895" y="1736"/>
                  </a:cubicBezTo>
                  <a:cubicBezTo>
                    <a:pt x="947" y="1736"/>
                    <a:pt x="1001" y="1729"/>
                    <a:pt x="1054" y="1713"/>
                  </a:cubicBezTo>
                  <a:lnTo>
                    <a:pt x="1186" y="1670"/>
                  </a:lnTo>
                  <a:lnTo>
                    <a:pt x="1406" y="1538"/>
                  </a:lnTo>
                  <a:cubicBezTo>
                    <a:pt x="1713" y="1318"/>
                    <a:pt x="1845" y="923"/>
                    <a:pt x="1713" y="615"/>
                  </a:cubicBezTo>
                  <a:cubicBezTo>
                    <a:pt x="1625" y="440"/>
                    <a:pt x="1537" y="264"/>
                    <a:pt x="1406" y="132"/>
                  </a:cubicBezTo>
                  <a:lnTo>
                    <a:pt x="1230" y="44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25;p2">
              <a:extLst>
                <a:ext uri="{FF2B5EF4-FFF2-40B4-BE49-F238E27FC236}">
                  <a16:creationId xmlns:a16="http://schemas.microsoft.com/office/drawing/2014/main" id="{C2626A9E-6379-40EF-8514-FA0AF5FF0D68}"/>
                </a:ext>
              </a:extLst>
            </p:cNvPr>
            <p:cNvSpPr/>
            <p:nvPr/>
          </p:nvSpPr>
          <p:spPr>
            <a:xfrm>
              <a:off x="7432925" y="3069400"/>
              <a:ext cx="40650" cy="42850"/>
            </a:xfrm>
            <a:custGeom>
              <a:avLst/>
              <a:gdLst/>
              <a:ahLst/>
              <a:cxnLst/>
              <a:rect l="l" t="t" r="r" b="b"/>
              <a:pathLst>
                <a:path w="1626" h="1714" extrusionOk="0">
                  <a:moveTo>
                    <a:pt x="923" y="1"/>
                  </a:moveTo>
                  <a:lnTo>
                    <a:pt x="703" y="45"/>
                  </a:lnTo>
                  <a:cubicBezTo>
                    <a:pt x="264" y="220"/>
                    <a:pt x="0" y="659"/>
                    <a:pt x="0" y="1143"/>
                  </a:cubicBezTo>
                  <a:lnTo>
                    <a:pt x="132" y="1406"/>
                  </a:lnTo>
                  <a:lnTo>
                    <a:pt x="440" y="1670"/>
                  </a:lnTo>
                  <a:lnTo>
                    <a:pt x="703" y="1714"/>
                  </a:lnTo>
                  <a:cubicBezTo>
                    <a:pt x="1054" y="1670"/>
                    <a:pt x="1362" y="1450"/>
                    <a:pt x="1494" y="1143"/>
                  </a:cubicBezTo>
                  <a:cubicBezTo>
                    <a:pt x="1625" y="835"/>
                    <a:pt x="1625" y="528"/>
                    <a:pt x="1450" y="264"/>
                  </a:cubicBezTo>
                  <a:lnTo>
                    <a:pt x="1274" y="132"/>
                  </a:lnTo>
                  <a:lnTo>
                    <a:pt x="9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26;p2">
              <a:extLst>
                <a:ext uri="{FF2B5EF4-FFF2-40B4-BE49-F238E27FC236}">
                  <a16:creationId xmlns:a16="http://schemas.microsoft.com/office/drawing/2014/main" id="{B91B130F-12D0-4B2D-96AD-0048797EF13D}"/>
                </a:ext>
              </a:extLst>
            </p:cNvPr>
            <p:cNvSpPr/>
            <p:nvPr/>
          </p:nvSpPr>
          <p:spPr>
            <a:xfrm>
              <a:off x="6999200" y="3093000"/>
              <a:ext cx="25275" cy="25850"/>
            </a:xfrm>
            <a:custGeom>
              <a:avLst/>
              <a:gdLst/>
              <a:ahLst/>
              <a:cxnLst/>
              <a:rect l="l" t="t" r="r" b="b"/>
              <a:pathLst>
                <a:path w="1011" h="1034" extrusionOk="0">
                  <a:moveTo>
                    <a:pt x="458" y="1"/>
                  </a:moveTo>
                  <a:cubicBezTo>
                    <a:pt x="411" y="1"/>
                    <a:pt x="361" y="8"/>
                    <a:pt x="308" y="23"/>
                  </a:cubicBezTo>
                  <a:lnTo>
                    <a:pt x="88" y="418"/>
                  </a:lnTo>
                  <a:cubicBezTo>
                    <a:pt x="44" y="506"/>
                    <a:pt x="0" y="638"/>
                    <a:pt x="44" y="770"/>
                  </a:cubicBezTo>
                  <a:lnTo>
                    <a:pt x="308" y="1033"/>
                  </a:lnTo>
                  <a:cubicBezTo>
                    <a:pt x="330" y="1011"/>
                    <a:pt x="341" y="1000"/>
                    <a:pt x="352" y="1000"/>
                  </a:cubicBezTo>
                  <a:cubicBezTo>
                    <a:pt x="363" y="1000"/>
                    <a:pt x="374" y="1011"/>
                    <a:pt x="396" y="1033"/>
                  </a:cubicBezTo>
                  <a:cubicBezTo>
                    <a:pt x="571" y="1033"/>
                    <a:pt x="747" y="1033"/>
                    <a:pt x="879" y="901"/>
                  </a:cubicBezTo>
                  <a:lnTo>
                    <a:pt x="1010" y="594"/>
                  </a:lnTo>
                  <a:cubicBezTo>
                    <a:pt x="967" y="550"/>
                    <a:pt x="967" y="506"/>
                    <a:pt x="967" y="462"/>
                  </a:cubicBezTo>
                  <a:cubicBezTo>
                    <a:pt x="857" y="171"/>
                    <a:pt x="688" y="1"/>
                    <a:pt x="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27;p2">
              <a:extLst>
                <a:ext uri="{FF2B5EF4-FFF2-40B4-BE49-F238E27FC236}">
                  <a16:creationId xmlns:a16="http://schemas.microsoft.com/office/drawing/2014/main" id="{4B5990AC-099D-46ED-A9CB-49084EDAC735}"/>
                </a:ext>
              </a:extLst>
            </p:cNvPr>
            <p:cNvSpPr/>
            <p:nvPr/>
          </p:nvSpPr>
          <p:spPr>
            <a:xfrm>
              <a:off x="7833700" y="3951525"/>
              <a:ext cx="62625" cy="76500"/>
            </a:xfrm>
            <a:custGeom>
              <a:avLst/>
              <a:gdLst/>
              <a:ahLst/>
              <a:cxnLst/>
              <a:rect l="l" t="t" r="r" b="b"/>
              <a:pathLst>
                <a:path w="2505" h="3060" extrusionOk="0">
                  <a:moveTo>
                    <a:pt x="1501" y="1"/>
                  </a:moveTo>
                  <a:cubicBezTo>
                    <a:pt x="1426" y="1"/>
                    <a:pt x="1350" y="10"/>
                    <a:pt x="1274" y="29"/>
                  </a:cubicBezTo>
                  <a:lnTo>
                    <a:pt x="879" y="336"/>
                  </a:lnTo>
                  <a:lnTo>
                    <a:pt x="835" y="468"/>
                  </a:lnTo>
                  <a:lnTo>
                    <a:pt x="791" y="468"/>
                  </a:lnTo>
                  <a:cubicBezTo>
                    <a:pt x="660" y="644"/>
                    <a:pt x="528" y="863"/>
                    <a:pt x="484" y="1083"/>
                  </a:cubicBezTo>
                  <a:lnTo>
                    <a:pt x="308" y="1258"/>
                  </a:lnTo>
                  <a:lnTo>
                    <a:pt x="132" y="1566"/>
                  </a:lnTo>
                  <a:lnTo>
                    <a:pt x="89" y="1698"/>
                  </a:lnTo>
                  <a:cubicBezTo>
                    <a:pt x="45" y="1873"/>
                    <a:pt x="1" y="2049"/>
                    <a:pt x="45" y="2225"/>
                  </a:cubicBezTo>
                  <a:lnTo>
                    <a:pt x="308" y="2708"/>
                  </a:lnTo>
                  <a:lnTo>
                    <a:pt x="660" y="2927"/>
                  </a:lnTo>
                  <a:lnTo>
                    <a:pt x="835" y="3015"/>
                  </a:lnTo>
                  <a:cubicBezTo>
                    <a:pt x="923" y="3045"/>
                    <a:pt x="1021" y="3059"/>
                    <a:pt x="1120" y="3059"/>
                  </a:cubicBezTo>
                  <a:cubicBezTo>
                    <a:pt x="1318" y="3059"/>
                    <a:pt x="1523" y="3001"/>
                    <a:pt x="1670" y="2884"/>
                  </a:cubicBezTo>
                  <a:lnTo>
                    <a:pt x="1977" y="2532"/>
                  </a:lnTo>
                  <a:lnTo>
                    <a:pt x="2065" y="2225"/>
                  </a:lnTo>
                  <a:lnTo>
                    <a:pt x="2065" y="2049"/>
                  </a:lnTo>
                  <a:lnTo>
                    <a:pt x="2372" y="1742"/>
                  </a:lnTo>
                  <a:lnTo>
                    <a:pt x="2504" y="1346"/>
                  </a:lnTo>
                  <a:lnTo>
                    <a:pt x="2460" y="775"/>
                  </a:lnTo>
                  <a:cubicBezTo>
                    <a:pt x="2385" y="324"/>
                    <a:pt x="1955" y="1"/>
                    <a:pt x="1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28;p2">
              <a:extLst>
                <a:ext uri="{FF2B5EF4-FFF2-40B4-BE49-F238E27FC236}">
                  <a16:creationId xmlns:a16="http://schemas.microsoft.com/office/drawing/2014/main" id="{9C4FB570-4FED-410E-A477-6B552881ADDC}"/>
                </a:ext>
              </a:extLst>
            </p:cNvPr>
            <p:cNvSpPr/>
            <p:nvPr/>
          </p:nvSpPr>
          <p:spPr>
            <a:xfrm>
              <a:off x="7645950" y="4255675"/>
              <a:ext cx="34050" cy="40925"/>
            </a:xfrm>
            <a:custGeom>
              <a:avLst/>
              <a:gdLst/>
              <a:ahLst/>
              <a:cxnLst/>
              <a:rect l="l" t="t" r="r" b="b"/>
              <a:pathLst>
                <a:path w="1362" h="1637" extrusionOk="0">
                  <a:moveTo>
                    <a:pt x="706" y="1"/>
                  </a:moveTo>
                  <a:cubicBezTo>
                    <a:pt x="504" y="1"/>
                    <a:pt x="313" y="111"/>
                    <a:pt x="176" y="249"/>
                  </a:cubicBezTo>
                  <a:cubicBezTo>
                    <a:pt x="0" y="512"/>
                    <a:pt x="0" y="819"/>
                    <a:pt x="88" y="1127"/>
                  </a:cubicBezTo>
                  <a:cubicBezTo>
                    <a:pt x="176" y="1347"/>
                    <a:pt x="308" y="1522"/>
                    <a:pt x="527" y="1610"/>
                  </a:cubicBezTo>
                  <a:cubicBezTo>
                    <a:pt x="591" y="1626"/>
                    <a:pt x="662" y="1636"/>
                    <a:pt x="733" y="1636"/>
                  </a:cubicBezTo>
                  <a:cubicBezTo>
                    <a:pt x="858" y="1636"/>
                    <a:pt x="987" y="1606"/>
                    <a:pt x="1098" y="1522"/>
                  </a:cubicBezTo>
                  <a:lnTo>
                    <a:pt x="1186" y="1390"/>
                  </a:lnTo>
                  <a:lnTo>
                    <a:pt x="1274" y="1171"/>
                  </a:lnTo>
                  <a:lnTo>
                    <a:pt x="1230" y="1171"/>
                  </a:lnTo>
                  <a:lnTo>
                    <a:pt x="1362" y="951"/>
                  </a:lnTo>
                  <a:lnTo>
                    <a:pt x="1362" y="644"/>
                  </a:lnTo>
                  <a:lnTo>
                    <a:pt x="1318" y="424"/>
                  </a:lnTo>
                  <a:lnTo>
                    <a:pt x="1230" y="292"/>
                  </a:lnTo>
                  <a:lnTo>
                    <a:pt x="1010" y="117"/>
                  </a:lnTo>
                  <a:lnTo>
                    <a:pt x="879" y="29"/>
                  </a:lnTo>
                  <a:cubicBezTo>
                    <a:pt x="821" y="10"/>
                    <a:pt x="763" y="1"/>
                    <a:pt x="7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9;p2">
              <a:extLst>
                <a:ext uri="{FF2B5EF4-FFF2-40B4-BE49-F238E27FC236}">
                  <a16:creationId xmlns:a16="http://schemas.microsoft.com/office/drawing/2014/main" id="{069D8D5A-6B03-418F-B4CB-37FEA946A6CF}"/>
                </a:ext>
              </a:extLst>
            </p:cNvPr>
            <p:cNvSpPr/>
            <p:nvPr/>
          </p:nvSpPr>
          <p:spPr>
            <a:xfrm>
              <a:off x="7336300" y="4122425"/>
              <a:ext cx="62600" cy="65900"/>
            </a:xfrm>
            <a:custGeom>
              <a:avLst/>
              <a:gdLst/>
              <a:ahLst/>
              <a:cxnLst/>
              <a:rect l="l" t="t" r="r" b="b"/>
              <a:pathLst>
                <a:path w="2504" h="2636" extrusionOk="0">
                  <a:moveTo>
                    <a:pt x="1142" y="0"/>
                  </a:moveTo>
                  <a:cubicBezTo>
                    <a:pt x="396" y="264"/>
                    <a:pt x="0" y="1099"/>
                    <a:pt x="220" y="1889"/>
                  </a:cubicBezTo>
                  <a:cubicBezTo>
                    <a:pt x="308" y="2065"/>
                    <a:pt x="439" y="2284"/>
                    <a:pt x="571" y="2416"/>
                  </a:cubicBezTo>
                  <a:lnTo>
                    <a:pt x="879" y="2592"/>
                  </a:lnTo>
                  <a:lnTo>
                    <a:pt x="1142" y="2636"/>
                  </a:lnTo>
                  <a:lnTo>
                    <a:pt x="1450" y="2636"/>
                  </a:lnTo>
                  <a:lnTo>
                    <a:pt x="2021" y="2416"/>
                  </a:lnTo>
                  <a:lnTo>
                    <a:pt x="2372" y="2065"/>
                  </a:lnTo>
                  <a:lnTo>
                    <a:pt x="2504" y="1713"/>
                  </a:lnTo>
                  <a:lnTo>
                    <a:pt x="2504" y="1230"/>
                  </a:lnTo>
                  <a:lnTo>
                    <a:pt x="2284" y="528"/>
                  </a:lnTo>
                  <a:lnTo>
                    <a:pt x="1933" y="132"/>
                  </a:lnTo>
                  <a:lnTo>
                    <a:pt x="16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30;p2">
              <a:extLst>
                <a:ext uri="{FF2B5EF4-FFF2-40B4-BE49-F238E27FC236}">
                  <a16:creationId xmlns:a16="http://schemas.microsoft.com/office/drawing/2014/main" id="{E4BCC6AF-214C-44DB-9ACB-B9A6916D6044}"/>
                </a:ext>
              </a:extLst>
            </p:cNvPr>
            <p:cNvSpPr/>
            <p:nvPr/>
          </p:nvSpPr>
          <p:spPr>
            <a:xfrm>
              <a:off x="7710725" y="3983650"/>
              <a:ext cx="62600" cy="63025"/>
            </a:xfrm>
            <a:custGeom>
              <a:avLst/>
              <a:gdLst/>
              <a:ahLst/>
              <a:cxnLst/>
              <a:rect l="l" t="t" r="r" b="b"/>
              <a:pathLst>
                <a:path w="2504" h="2521" extrusionOk="0">
                  <a:moveTo>
                    <a:pt x="1210" y="1"/>
                  </a:moveTo>
                  <a:cubicBezTo>
                    <a:pt x="900" y="1"/>
                    <a:pt x="594" y="99"/>
                    <a:pt x="352" y="281"/>
                  </a:cubicBezTo>
                  <a:lnTo>
                    <a:pt x="132" y="632"/>
                  </a:lnTo>
                  <a:lnTo>
                    <a:pt x="0" y="940"/>
                  </a:lnTo>
                  <a:lnTo>
                    <a:pt x="44" y="1511"/>
                  </a:lnTo>
                  <a:cubicBezTo>
                    <a:pt x="220" y="2082"/>
                    <a:pt x="791" y="2521"/>
                    <a:pt x="1406" y="2521"/>
                  </a:cubicBezTo>
                  <a:lnTo>
                    <a:pt x="1494" y="2521"/>
                  </a:lnTo>
                  <a:lnTo>
                    <a:pt x="1889" y="2389"/>
                  </a:lnTo>
                  <a:lnTo>
                    <a:pt x="2153" y="2213"/>
                  </a:lnTo>
                  <a:lnTo>
                    <a:pt x="2416" y="1862"/>
                  </a:lnTo>
                  <a:cubicBezTo>
                    <a:pt x="2504" y="1555"/>
                    <a:pt x="2504" y="1247"/>
                    <a:pt x="2416" y="896"/>
                  </a:cubicBezTo>
                  <a:cubicBezTo>
                    <a:pt x="2284" y="544"/>
                    <a:pt x="1977" y="237"/>
                    <a:pt x="1626" y="61"/>
                  </a:cubicBezTo>
                  <a:cubicBezTo>
                    <a:pt x="1490" y="20"/>
                    <a:pt x="1349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31;p2">
              <a:extLst>
                <a:ext uri="{FF2B5EF4-FFF2-40B4-BE49-F238E27FC236}">
                  <a16:creationId xmlns:a16="http://schemas.microsoft.com/office/drawing/2014/main" id="{C1A17320-C80D-4114-B005-DC8BE2F3FC76}"/>
                </a:ext>
              </a:extLst>
            </p:cNvPr>
            <p:cNvSpPr/>
            <p:nvPr/>
          </p:nvSpPr>
          <p:spPr>
            <a:xfrm>
              <a:off x="8402500" y="3974200"/>
              <a:ext cx="32950" cy="40650"/>
            </a:xfrm>
            <a:custGeom>
              <a:avLst/>
              <a:gdLst/>
              <a:ahLst/>
              <a:cxnLst/>
              <a:rect l="l" t="t" r="r" b="b"/>
              <a:pathLst>
                <a:path w="1318" h="1626" extrusionOk="0">
                  <a:moveTo>
                    <a:pt x="527" y="0"/>
                  </a:moveTo>
                  <a:lnTo>
                    <a:pt x="176" y="88"/>
                  </a:lnTo>
                  <a:cubicBezTo>
                    <a:pt x="0" y="351"/>
                    <a:pt x="0" y="659"/>
                    <a:pt x="176" y="922"/>
                  </a:cubicBezTo>
                  <a:cubicBezTo>
                    <a:pt x="220" y="1054"/>
                    <a:pt x="264" y="1186"/>
                    <a:pt x="264" y="1318"/>
                  </a:cubicBezTo>
                  <a:lnTo>
                    <a:pt x="615" y="1625"/>
                  </a:lnTo>
                  <a:lnTo>
                    <a:pt x="1274" y="1362"/>
                  </a:lnTo>
                  <a:lnTo>
                    <a:pt x="1318" y="878"/>
                  </a:lnTo>
                  <a:cubicBezTo>
                    <a:pt x="1186" y="747"/>
                    <a:pt x="1054" y="615"/>
                    <a:pt x="966" y="483"/>
                  </a:cubicBezTo>
                  <a:cubicBezTo>
                    <a:pt x="835" y="264"/>
                    <a:pt x="703" y="88"/>
                    <a:pt x="5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32;p2">
              <a:extLst>
                <a:ext uri="{FF2B5EF4-FFF2-40B4-BE49-F238E27FC236}">
                  <a16:creationId xmlns:a16="http://schemas.microsoft.com/office/drawing/2014/main" id="{6962682A-7578-4E8E-A2BA-33E1B37906D4}"/>
                </a:ext>
              </a:extLst>
            </p:cNvPr>
            <p:cNvSpPr/>
            <p:nvPr/>
          </p:nvSpPr>
          <p:spPr>
            <a:xfrm>
              <a:off x="6748850" y="4110350"/>
              <a:ext cx="8800" cy="20875"/>
            </a:xfrm>
            <a:custGeom>
              <a:avLst/>
              <a:gdLst/>
              <a:ahLst/>
              <a:cxnLst/>
              <a:rect l="l" t="t" r="r" b="b"/>
              <a:pathLst>
                <a:path w="352" h="835" extrusionOk="0">
                  <a:moveTo>
                    <a:pt x="0" y="0"/>
                  </a:moveTo>
                  <a:lnTo>
                    <a:pt x="88" y="835"/>
                  </a:lnTo>
                  <a:lnTo>
                    <a:pt x="308" y="527"/>
                  </a:lnTo>
                  <a:cubicBezTo>
                    <a:pt x="352" y="440"/>
                    <a:pt x="352" y="352"/>
                    <a:pt x="352" y="26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33;p2">
              <a:extLst>
                <a:ext uri="{FF2B5EF4-FFF2-40B4-BE49-F238E27FC236}">
                  <a16:creationId xmlns:a16="http://schemas.microsoft.com/office/drawing/2014/main" id="{FAA2E1A4-96D0-4706-BC9D-8695AF090993}"/>
                </a:ext>
              </a:extLst>
            </p:cNvPr>
            <p:cNvSpPr/>
            <p:nvPr/>
          </p:nvSpPr>
          <p:spPr>
            <a:xfrm>
              <a:off x="7533950" y="3731525"/>
              <a:ext cx="51625" cy="53875"/>
            </a:xfrm>
            <a:custGeom>
              <a:avLst/>
              <a:gdLst/>
              <a:ahLst/>
              <a:cxnLst/>
              <a:rect l="l" t="t" r="r" b="b"/>
              <a:pathLst>
                <a:path w="2065" h="2155" extrusionOk="0">
                  <a:moveTo>
                    <a:pt x="791" y="0"/>
                  </a:moveTo>
                  <a:lnTo>
                    <a:pt x="615" y="44"/>
                  </a:lnTo>
                  <a:lnTo>
                    <a:pt x="264" y="352"/>
                  </a:lnTo>
                  <a:lnTo>
                    <a:pt x="88" y="791"/>
                  </a:lnTo>
                  <a:cubicBezTo>
                    <a:pt x="0" y="967"/>
                    <a:pt x="0" y="1142"/>
                    <a:pt x="0" y="1318"/>
                  </a:cubicBezTo>
                  <a:lnTo>
                    <a:pt x="264" y="1801"/>
                  </a:lnTo>
                  <a:lnTo>
                    <a:pt x="615" y="2021"/>
                  </a:lnTo>
                  <a:lnTo>
                    <a:pt x="791" y="2109"/>
                  </a:lnTo>
                  <a:cubicBezTo>
                    <a:pt x="900" y="2140"/>
                    <a:pt x="1009" y="2154"/>
                    <a:pt x="1115" y="2154"/>
                  </a:cubicBezTo>
                  <a:cubicBezTo>
                    <a:pt x="1310" y="2154"/>
                    <a:pt x="1499" y="2106"/>
                    <a:pt x="1669" y="2021"/>
                  </a:cubicBezTo>
                  <a:lnTo>
                    <a:pt x="1933" y="1669"/>
                  </a:lnTo>
                  <a:lnTo>
                    <a:pt x="2064" y="1318"/>
                  </a:lnTo>
                  <a:lnTo>
                    <a:pt x="2064" y="879"/>
                  </a:lnTo>
                  <a:lnTo>
                    <a:pt x="1933" y="527"/>
                  </a:lnTo>
                  <a:lnTo>
                    <a:pt x="1581" y="132"/>
                  </a:lnTo>
                  <a:lnTo>
                    <a:pt x="12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34;p2">
              <a:extLst>
                <a:ext uri="{FF2B5EF4-FFF2-40B4-BE49-F238E27FC236}">
                  <a16:creationId xmlns:a16="http://schemas.microsoft.com/office/drawing/2014/main" id="{F4E8C2D3-2F4F-4280-8A57-A90BD826978D}"/>
                </a:ext>
              </a:extLst>
            </p:cNvPr>
            <p:cNvSpPr/>
            <p:nvPr/>
          </p:nvSpPr>
          <p:spPr>
            <a:xfrm>
              <a:off x="7698650" y="3630500"/>
              <a:ext cx="54925" cy="59325"/>
            </a:xfrm>
            <a:custGeom>
              <a:avLst/>
              <a:gdLst/>
              <a:ahLst/>
              <a:cxnLst/>
              <a:rect l="l" t="t" r="r" b="b"/>
              <a:pathLst>
                <a:path w="2197" h="2373" extrusionOk="0">
                  <a:moveTo>
                    <a:pt x="967" y="1"/>
                  </a:moveTo>
                  <a:lnTo>
                    <a:pt x="615" y="88"/>
                  </a:lnTo>
                  <a:lnTo>
                    <a:pt x="396" y="264"/>
                  </a:lnTo>
                  <a:lnTo>
                    <a:pt x="176" y="528"/>
                  </a:lnTo>
                  <a:cubicBezTo>
                    <a:pt x="0" y="835"/>
                    <a:pt x="0" y="1186"/>
                    <a:pt x="132" y="1494"/>
                  </a:cubicBezTo>
                  <a:cubicBezTo>
                    <a:pt x="264" y="1889"/>
                    <a:pt x="571" y="2197"/>
                    <a:pt x="923" y="2372"/>
                  </a:cubicBezTo>
                  <a:lnTo>
                    <a:pt x="1362" y="2372"/>
                  </a:lnTo>
                  <a:lnTo>
                    <a:pt x="1713" y="2241"/>
                  </a:lnTo>
                  <a:lnTo>
                    <a:pt x="2021" y="1933"/>
                  </a:lnTo>
                  <a:cubicBezTo>
                    <a:pt x="2196" y="1582"/>
                    <a:pt x="2196" y="1186"/>
                    <a:pt x="2109" y="835"/>
                  </a:cubicBezTo>
                  <a:cubicBezTo>
                    <a:pt x="1933" y="308"/>
                    <a:pt x="1494" y="1"/>
                    <a:pt x="9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35;p2">
              <a:extLst>
                <a:ext uri="{FF2B5EF4-FFF2-40B4-BE49-F238E27FC236}">
                  <a16:creationId xmlns:a16="http://schemas.microsoft.com/office/drawing/2014/main" id="{80D857B2-4D30-4928-9350-1F0C3B58CF68}"/>
                </a:ext>
              </a:extLst>
            </p:cNvPr>
            <p:cNvSpPr/>
            <p:nvPr/>
          </p:nvSpPr>
          <p:spPr>
            <a:xfrm>
              <a:off x="8115900" y="3550350"/>
              <a:ext cx="24175" cy="31600"/>
            </a:xfrm>
            <a:custGeom>
              <a:avLst/>
              <a:gdLst/>
              <a:ahLst/>
              <a:cxnLst/>
              <a:rect l="l" t="t" r="r" b="b"/>
              <a:pathLst>
                <a:path w="967" h="1264" extrusionOk="0">
                  <a:moveTo>
                    <a:pt x="615" y="0"/>
                  </a:moveTo>
                  <a:cubicBezTo>
                    <a:pt x="440" y="0"/>
                    <a:pt x="264" y="132"/>
                    <a:pt x="176" y="308"/>
                  </a:cubicBezTo>
                  <a:cubicBezTo>
                    <a:pt x="1" y="615"/>
                    <a:pt x="88" y="1010"/>
                    <a:pt x="396" y="1230"/>
                  </a:cubicBezTo>
                  <a:cubicBezTo>
                    <a:pt x="440" y="1252"/>
                    <a:pt x="495" y="1263"/>
                    <a:pt x="550" y="1263"/>
                  </a:cubicBezTo>
                  <a:cubicBezTo>
                    <a:pt x="604" y="1263"/>
                    <a:pt x="659" y="1252"/>
                    <a:pt x="703" y="1230"/>
                  </a:cubicBezTo>
                  <a:lnTo>
                    <a:pt x="835" y="791"/>
                  </a:lnTo>
                  <a:cubicBezTo>
                    <a:pt x="923" y="615"/>
                    <a:pt x="967" y="440"/>
                    <a:pt x="923" y="264"/>
                  </a:cubicBezTo>
                  <a:cubicBezTo>
                    <a:pt x="879" y="220"/>
                    <a:pt x="879" y="176"/>
                    <a:pt x="835" y="132"/>
                  </a:cubicBezTo>
                  <a:lnTo>
                    <a:pt x="6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36;p2">
              <a:extLst>
                <a:ext uri="{FF2B5EF4-FFF2-40B4-BE49-F238E27FC236}">
                  <a16:creationId xmlns:a16="http://schemas.microsoft.com/office/drawing/2014/main" id="{CAD448F6-148E-44F9-B162-227DA8B79138}"/>
                </a:ext>
              </a:extLst>
            </p:cNvPr>
            <p:cNvSpPr/>
            <p:nvPr/>
          </p:nvSpPr>
          <p:spPr>
            <a:xfrm>
              <a:off x="8087350" y="3708250"/>
              <a:ext cx="36250" cy="41150"/>
            </a:xfrm>
            <a:custGeom>
              <a:avLst/>
              <a:gdLst/>
              <a:ahLst/>
              <a:cxnLst/>
              <a:rect l="l" t="t" r="r" b="b"/>
              <a:pathLst>
                <a:path w="1450" h="1646" extrusionOk="0">
                  <a:moveTo>
                    <a:pt x="735" y="1"/>
                  </a:moveTo>
                  <a:cubicBezTo>
                    <a:pt x="516" y="1"/>
                    <a:pt x="329" y="125"/>
                    <a:pt x="176" y="316"/>
                  </a:cubicBezTo>
                  <a:cubicBezTo>
                    <a:pt x="44" y="536"/>
                    <a:pt x="1" y="800"/>
                    <a:pt x="88" y="1107"/>
                  </a:cubicBezTo>
                  <a:cubicBezTo>
                    <a:pt x="132" y="1371"/>
                    <a:pt x="352" y="1546"/>
                    <a:pt x="615" y="1634"/>
                  </a:cubicBezTo>
                  <a:cubicBezTo>
                    <a:pt x="659" y="1641"/>
                    <a:pt x="703" y="1645"/>
                    <a:pt x="747" y="1645"/>
                  </a:cubicBezTo>
                  <a:cubicBezTo>
                    <a:pt x="964" y="1645"/>
                    <a:pt x="1172" y="1554"/>
                    <a:pt x="1318" y="1371"/>
                  </a:cubicBezTo>
                  <a:lnTo>
                    <a:pt x="1406" y="1239"/>
                  </a:lnTo>
                  <a:lnTo>
                    <a:pt x="1450" y="931"/>
                  </a:lnTo>
                  <a:lnTo>
                    <a:pt x="1450" y="756"/>
                  </a:lnTo>
                  <a:lnTo>
                    <a:pt x="1318" y="404"/>
                  </a:lnTo>
                  <a:lnTo>
                    <a:pt x="1230" y="273"/>
                  </a:lnTo>
                  <a:lnTo>
                    <a:pt x="1011" y="97"/>
                  </a:lnTo>
                  <a:lnTo>
                    <a:pt x="835" y="9"/>
                  </a:lnTo>
                  <a:cubicBezTo>
                    <a:pt x="801" y="3"/>
                    <a:pt x="768" y="1"/>
                    <a:pt x="7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37;p2">
              <a:extLst>
                <a:ext uri="{FF2B5EF4-FFF2-40B4-BE49-F238E27FC236}">
                  <a16:creationId xmlns:a16="http://schemas.microsoft.com/office/drawing/2014/main" id="{9D2228DB-59F0-426E-BF06-B0EBEC59C131}"/>
                </a:ext>
              </a:extLst>
            </p:cNvPr>
            <p:cNvSpPr/>
            <p:nvPr/>
          </p:nvSpPr>
          <p:spPr>
            <a:xfrm>
              <a:off x="7976450" y="4524300"/>
              <a:ext cx="23075" cy="25725"/>
            </a:xfrm>
            <a:custGeom>
              <a:avLst/>
              <a:gdLst/>
              <a:ahLst/>
              <a:cxnLst/>
              <a:rect l="l" t="t" r="r" b="b"/>
              <a:pathLst>
                <a:path w="923" h="1029" extrusionOk="0">
                  <a:moveTo>
                    <a:pt x="264" y="1"/>
                  </a:moveTo>
                  <a:lnTo>
                    <a:pt x="0" y="484"/>
                  </a:lnTo>
                  <a:lnTo>
                    <a:pt x="44" y="572"/>
                  </a:lnTo>
                  <a:cubicBezTo>
                    <a:pt x="44" y="616"/>
                    <a:pt x="44" y="660"/>
                    <a:pt x="88" y="704"/>
                  </a:cubicBezTo>
                  <a:cubicBezTo>
                    <a:pt x="132" y="835"/>
                    <a:pt x="220" y="967"/>
                    <a:pt x="352" y="1011"/>
                  </a:cubicBezTo>
                  <a:cubicBezTo>
                    <a:pt x="387" y="1023"/>
                    <a:pt x="426" y="1028"/>
                    <a:pt x="465" y="1028"/>
                  </a:cubicBezTo>
                  <a:cubicBezTo>
                    <a:pt x="571" y="1028"/>
                    <a:pt x="683" y="987"/>
                    <a:pt x="747" y="923"/>
                  </a:cubicBezTo>
                  <a:lnTo>
                    <a:pt x="835" y="791"/>
                  </a:lnTo>
                  <a:cubicBezTo>
                    <a:pt x="879" y="660"/>
                    <a:pt x="923" y="528"/>
                    <a:pt x="879" y="396"/>
                  </a:cubicBezTo>
                  <a:cubicBezTo>
                    <a:pt x="747" y="89"/>
                    <a:pt x="396" y="45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38;p2">
              <a:extLst>
                <a:ext uri="{FF2B5EF4-FFF2-40B4-BE49-F238E27FC236}">
                  <a16:creationId xmlns:a16="http://schemas.microsoft.com/office/drawing/2014/main" id="{F3DF743D-F633-4264-823C-4E3CCB39BC81}"/>
                </a:ext>
              </a:extLst>
            </p:cNvPr>
            <p:cNvSpPr/>
            <p:nvPr/>
          </p:nvSpPr>
          <p:spPr>
            <a:xfrm>
              <a:off x="7600925" y="3449200"/>
              <a:ext cx="62600" cy="60550"/>
            </a:xfrm>
            <a:custGeom>
              <a:avLst/>
              <a:gdLst/>
              <a:ahLst/>
              <a:cxnLst/>
              <a:rect l="l" t="t" r="r" b="b"/>
              <a:pathLst>
                <a:path w="2504" h="2422" extrusionOk="0">
                  <a:moveTo>
                    <a:pt x="1169" y="1"/>
                  </a:moveTo>
                  <a:cubicBezTo>
                    <a:pt x="722" y="1"/>
                    <a:pt x="295" y="257"/>
                    <a:pt x="132" y="664"/>
                  </a:cubicBezTo>
                  <a:lnTo>
                    <a:pt x="0" y="1016"/>
                  </a:lnTo>
                  <a:lnTo>
                    <a:pt x="0" y="1279"/>
                  </a:lnTo>
                  <a:lnTo>
                    <a:pt x="132" y="1631"/>
                  </a:lnTo>
                  <a:cubicBezTo>
                    <a:pt x="352" y="2026"/>
                    <a:pt x="747" y="2333"/>
                    <a:pt x="1230" y="2421"/>
                  </a:cubicBezTo>
                  <a:lnTo>
                    <a:pt x="1581" y="2421"/>
                  </a:lnTo>
                  <a:lnTo>
                    <a:pt x="1845" y="2333"/>
                  </a:lnTo>
                  <a:lnTo>
                    <a:pt x="2152" y="2158"/>
                  </a:lnTo>
                  <a:cubicBezTo>
                    <a:pt x="2416" y="1806"/>
                    <a:pt x="2504" y="1323"/>
                    <a:pt x="2372" y="884"/>
                  </a:cubicBezTo>
                  <a:cubicBezTo>
                    <a:pt x="2196" y="401"/>
                    <a:pt x="1801" y="49"/>
                    <a:pt x="1274" y="6"/>
                  </a:cubicBezTo>
                  <a:cubicBezTo>
                    <a:pt x="1239" y="2"/>
                    <a:pt x="1204" y="1"/>
                    <a:pt x="1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9;p2">
              <a:extLst>
                <a:ext uri="{FF2B5EF4-FFF2-40B4-BE49-F238E27FC236}">
                  <a16:creationId xmlns:a16="http://schemas.microsoft.com/office/drawing/2014/main" id="{CF4300B4-4204-4737-AF44-92A35BA90EE3}"/>
                </a:ext>
              </a:extLst>
            </p:cNvPr>
            <p:cNvSpPr/>
            <p:nvPr/>
          </p:nvSpPr>
          <p:spPr>
            <a:xfrm>
              <a:off x="7033225" y="4108150"/>
              <a:ext cx="42850" cy="43675"/>
            </a:xfrm>
            <a:custGeom>
              <a:avLst/>
              <a:gdLst/>
              <a:ahLst/>
              <a:cxnLst/>
              <a:rect l="l" t="t" r="r" b="b"/>
              <a:pathLst>
                <a:path w="1714" h="1747" extrusionOk="0">
                  <a:moveTo>
                    <a:pt x="835" y="0"/>
                  </a:moveTo>
                  <a:cubicBezTo>
                    <a:pt x="616" y="44"/>
                    <a:pt x="440" y="176"/>
                    <a:pt x="308" y="352"/>
                  </a:cubicBezTo>
                  <a:lnTo>
                    <a:pt x="220" y="440"/>
                  </a:lnTo>
                  <a:lnTo>
                    <a:pt x="45" y="747"/>
                  </a:lnTo>
                  <a:lnTo>
                    <a:pt x="1" y="1011"/>
                  </a:lnTo>
                  <a:cubicBezTo>
                    <a:pt x="1" y="1055"/>
                    <a:pt x="45" y="1099"/>
                    <a:pt x="45" y="1142"/>
                  </a:cubicBezTo>
                  <a:cubicBezTo>
                    <a:pt x="133" y="1406"/>
                    <a:pt x="264" y="1582"/>
                    <a:pt x="484" y="1670"/>
                  </a:cubicBezTo>
                  <a:cubicBezTo>
                    <a:pt x="605" y="1721"/>
                    <a:pt x="733" y="1746"/>
                    <a:pt x="863" y="1746"/>
                  </a:cubicBezTo>
                  <a:cubicBezTo>
                    <a:pt x="1062" y="1746"/>
                    <a:pt x="1264" y="1688"/>
                    <a:pt x="1450" y="1582"/>
                  </a:cubicBezTo>
                  <a:lnTo>
                    <a:pt x="1582" y="1406"/>
                  </a:lnTo>
                  <a:lnTo>
                    <a:pt x="1714" y="1055"/>
                  </a:lnTo>
                  <a:lnTo>
                    <a:pt x="1714" y="791"/>
                  </a:lnTo>
                  <a:lnTo>
                    <a:pt x="1714" y="747"/>
                  </a:lnTo>
                  <a:cubicBezTo>
                    <a:pt x="1670" y="440"/>
                    <a:pt x="1450" y="220"/>
                    <a:pt x="1231" y="44"/>
                  </a:cubicBezTo>
                  <a:lnTo>
                    <a:pt x="11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40;p2">
              <a:extLst>
                <a:ext uri="{FF2B5EF4-FFF2-40B4-BE49-F238E27FC236}">
                  <a16:creationId xmlns:a16="http://schemas.microsoft.com/office/drawing/2014/main" id="{1DC3B2F0-C9DB-47D4-B311-42EF164F2933}"/>
                </a:ext>
              </a:extLst>
            </p:cNvPr>
            <p:cNvSpPr/>
            <p:nvPr/>
          </p:nvSpPr>
          <p:spPr>
            <a:xfrm>
              <a:off x="7384600" y="3745800"/>
              <a:ext cx="50550" cy="56500"/>
            </a:xfrm>
            <a:custGeom>
              <a:avLst/>
              <a:gdLst/>
              <a:ahLst/>
              <a:cxnLst/>
              <a:rect l="l" t="t" r="r" b="b"/>
              <a:pathLst>
                <a:path w="2022" h="2260" extrusionOk="0">
                  <a:moveTo>
                    <a:pt x="791" y="0"/>
                  </a:moveTo>
                  <a:lnTo>
                    <a:pt x="484" y="132"/>
                  </a:lnTo>
                  <a:lnTo>
                    <a:pt x="133" y="527"/>
                  </a:lnTo>
                  <a:lnTo>
                    <a:pt x="1" y="923"/>
                  </a:lnTo>
                  <a:lnTo>
                    <a:pt x="45" y="1450"/>
                  </a:lnTo>
                  <a:cubicBezTo>
                    <a:pt x="285" y="2137"/>
                    <a:pt x="740" y="2260"/>
                    <a:pt x="1011" y="2260"/>
                  </a:cubicBezTo>
                  <a:cubicBezTo>
                    <a:pt x="1087" y="2260"/>
                    <a:pt x="1148" y="2250"/>
                    <a:pt x="1187" y="2240"/>
                  </a:cubicBezTo>
                  <a:lnTo>
                    <a:pt x="1582" y="1933"/>
                  </a:lnTo>
                  <a:lnTo>
                    <a:pt x="1845" y="1494"/>
                  </a:lnTo>
                  <a:cubicBezTo>
                    <a:pt x="1977" y="1274"/>
                    <a:pt x="2021" y="1054"/>
                    <a:pt x="1977" y="791"/>
                  </a:cubicBezTo>
                  <a:lnTo>
                    <a:pt x="1714" y="308"/>
                  </a:lnTo>
                  <a:lnTo>
                    <a:pt x="1362" y="44"/>
                  </a:lnTo>
                  <a:lnTo>
                    <a:pt x="7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41;p2">
              <a:extLst>
                <a:ext uri="{FF2B5EF4-FFF2-40B4-BE49-F238E27FC236}">
                  <a16:creationId xmlns:a16="http://schemas.microsoft.com/office/drawing/2014/main" id="{73B83EFA-8A81-40F2-AC54-67D541469A63}"/>
                </a:ext>
              </a:extLst>
            </p:cNvPr>
            <p:cNvSpPr/>
            <p:nvPr/>
          </p:nvSpPr>
          <p:spPr>
            <a:xfrm>
              <a:off x="7179275" y="3422925"/>
              <a:ext cx="59325" cy="65950"/>
            </a:xfrm>
            <a:custGeom>
              <a:avLst/>
              <a:gdLst/>
              <a:ahLst/>
              <a:cxnLst/>
              <a:rect l="l" t="t" r="r" b="b"/>
              <a:pathLst>
                <a:path w="2373" h="2638" extrusionOk="0">
                  <a:moveTo>
                    <a:pt x="1012" y="0"/>
                  </a:moveTo>
                  <a:cubicBezTo>
                    <a:pt x="814" y="0"/>
                    <a:pt x="613" y="54"/>
                    <a:pt x="440" y="178"/>
                  </a:cubicBezTo>
                  <a:lnTo>
                    <a:pt x="176" y="486"/>
                  </a:lnTo>
                  <a:lnTo>
                    <a:pt x="44" y="793"/>
                  </a:lnTo>
                  <a:lnTo>
                    <a:pt x="0" y="1232"/>
                  </a:lnTo>
                  <a:cubicBezTo>
                    <a:pt x="0" y="1320"/>
                    <a:pt x="44" y="1452"/>
                    <a:pt x="88" y="1540"/>
                  </a:cubicBezTo>
                  <a:cubicBezTo>
                    <a:pt x="220" y="2198"/>
                    <a:pt x="791" y="2638"/>
                    <a:pt x="1494" y="2638"/>
                  </a:cubicBezTo>
                  <a:lnTo>
                    <a:pt x="1801" y="2506"/>
                  </a:lnTo>
                  <a:lnTo>
                    <a:pt x="2021" y="2286"/>
                  </a:lnTo>
                  <a:lnTo>
                    <a:pt x="2240" y="2023"/>
                  </a:lnTo>
                  <a:cubicBezTo>
                    <a:pt x="2372" y="1671"/>
                    <a:pt x="2372" y="1320"/>
                    <a:pt x="2240" y="969"/>
                  </a:cubicBezTo>
                  <a:cubicBezTo>
                    <a:pt x="2109" y="573"/>
                    <a:pt x="1845" y="266"/>
                    <a:pt x="1450" y="90"/>
                  </a:cubicBezTo>
                  <a:cubicBezTo>
                    <a:pt x="1316" y="33"/>
                    <a:pt x="1165" y="0"/>
                    <a:pt x="1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42;p2">
              <a:extLst>
                <a:ext uri="{FF2B5EF4-FFF2-40B4-BE49-F238E27FC236}">
                  <a16:creationId xmlns:a16="http://schemas.microsoft.com/office/drawing/2014/main" id="{2789397C-EA8F-4C88-9723-EDF8A946E343}"/>
                </a:ext>
              </a:extLst>
            </p:cNvPr>
            <p:cNvSpPr/>
            <p:nvPr/>
          </p:nvSpPr>
          <p:spPr>
            <a:xfrm>
              <a:off x="8043425" y="4164150"/>
              <a:ext cx="36275" cy="38450"/>
            </a:xfrm>
            <a:custGeom>
              <a:avLst/>
              <a:gdLst/>
              <a:ahLst/>
              <a:cxnLst/>
              <a:rect l="l" t="t" r="r" b="b"/>
              <a:pathLst>
                <a:path w="1451" h="1538" extrusionOk="0">
                  <a:moveTo>
                    <a:pt x="528" y="0"/>
                  </a:moveTo>
                  <a:lnTo>
                    <a:pt x="352" y="132"/>
                  </a:lnTo>
                  <a:lnTo>
                    <a:pt x="89" y="571"/>
                  </a:lnTo>
                  <a:cubicBezTo>
                    <a:pt x="45" y="703"/>
                    <a:pt x="1" y="835"/>
                    <a:pt x="45" y="967"/>
                  </a:cubicBezTo>
                  <a:lnTo>
                    <a:pt x="176" y="1186"/>
                  </a:lnTo>
                  <a:lnTo>
                    <a:pt x="528" y="1494"/>
                  </a:lnTo>
                  <a:cubicBezTo>
                    <a:pt x="660" y="1538"/>
                    <a:pt x="791" y="1538"/>
                    <a:pt x="923" y="1538"/>
                  </a:cubicBezTo>
                  <a:lnTo>
                    <a:pt x="1143" y="1362"/>
                  </a:lnTo>
                  <a:lnTo>
                    <a:pt x="1362" y="967"/>
                  </a:lnTo>
                  <a:cubicBezTo>
                    <a:pt x="1406" y="835"/>
                    <a:pt x="1450" y="703"/>
                    <a:pt x="1450" y="571"/>
                  </a:cubicBezTo>
                  <a:lnTo>
                    <a:pt x="1318" y="352"/>
                  </a:lnTo>
                  <a:lnTo>
                    <a:pt x="923" y="44"/>
                  </a:lnTo>
                  <a:cubicBezTo>
                    <a:pt x="791" y="0"/>
                    <a:pt x="660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43;p2">
              <a:extLst>
                <a:ext uri="{FF2B5EF4-FFF2-40B4-BE49-F238E27FC236}">
                  <a16:creationId xmlns:a16="http://schemas.microsoft.com/office/drawing/2014/main" id="{54AD0AA8-F161-4E88-9236-5846EA1C3771}"/>
                </a:ext>
              </a:extLst>
            </p:cNvPr>
            <p:cNvSpPr/>
            <p:nvPr/>
          </p:nvSpPr>
          <p:spPr>
            <a:xfrm>
              <a:off x="7143050" y="4525825"/>
              <a:ext cx="28550" cy="23075"/>
            </a:xfrm>
            <a:custGeom>
              <a:avLst/>
              <a:gdLst/>
              <a:ahLst/>
              <a:cxnLst/>
              <a:rect l="l" t="t" r="r" b="b"/>
              <a:pathLst>
                <a:path w="1142" h="923" extrusionOk="0">
                  <a:moveTo>
                    <a:pt x="626" y="1"/>
                  </a:moveTo>
                  <a:cubicBezTo>
                    <a:pt x="565" y="1"/>
                    <a:pt x="502" y="10"/>
                    <a:pt x="439" y="28"/>
                  </a:cubicBezTo>
                  <a:cubicBezTo>
                    <a:pt x="176" y="115"/>
                    <a:pt x="0" y="423"/>
                    <a:pt x="88" y="686"/>
                  </a:cubicBezTo>
                  <a:lnTo>
                    <a:pt x="264" y="906"/>
                  </a:lnTo>
                  <a:cubicBezTo>
                    <a:pt x="329" y="917"/>
                    <a:pt x="398" y="923"/>
                    <a:pt x="467" y="923"/>
                  </a:cubicBezTo>
                  <a:cubicBezTo>
                    <a:pt x="675" y="923"/>
                    <a:pt x="889" y="873"/>
                    <a:pt x="1054" y="774"/>
                  </a:cubicBezTo>
                  <a:lnTo>
                    <a:pt x="1142" y="467"/>
                  </a:lnTo>
                  <a:lnTo>
                    <a:pt x="1142" y="379"/>
                  </a:lnTo>
                  <a:cubicBezTo>
                    <a:pt x="1072" y="134"/>
                    <a:pt x="863" y="1"/>
                    <a:pt x="6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" name="Google Shape;44;p2">
            <a:extLst>
              <a:ext uri="{FF2B5EF4-FFF2-40B4-BE49-F238E27FC236}">
                <a16:creationId xmlns:a16="http://schemas.microsoft.com/office/drawing/2014/main" id="{15B34788-D851-4936-8B6F-F7F0F03A0729}"/>
              </a:ext>
            </a:extLst>
          </p:cNvPr>
          <p:cNvGrpSpPr/>
          <p:nvPr/>
        </p:nvGrpSpPr>
        <p:grpSpPr>
          <a:xfrm>
            <a:off x="-717935" y="-54283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36" name="Google Shape;45;p2">
              <a:extLst>
                <a:ext uri="{FF2B5EF4-FFF2-40B4-BE49-F238E27FC236}">
                  <a16:creationId xmlns:a16="http://schemas.microsoft.com/office/drawing/2014/main" id="{FA02997A-63D3-434E-A128-1E11168B0BD9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46;p2">
              <a:extLst>
                <a:ext uri="{FF2B5EF4-FFF2-40B4-BE49-F238E27FC236}">
                  <a16:creationId xmlns:a16="http://schemas.microsoft.com/office/drawing/2014/main" id="{6CEEE4E3-CB10-4945-B0A9-D0BFB56EED9F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47;p2">
              <a:extLst>
                <a:ext uri="{FF2B5EF4-FFF2-40B4-BE49-F238E27FC236}">
                  <a16:creationId xmlns:a16="http://schemas.microsoft.com/office/drawing/2014/main" id="{7EF5807C-0DE6-435B-911B-C4749A005D0A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48;p2">
              <a:extLst>
                <a:ext uri="{FF2B5EF4-FFF2-40B4-BE49-F238E27FC236}">
                  <a16:creationId xmlns:a16="http://schemas.microsoft.com/office/drawing/2014/main" id="{D42A2082-8091-4D59-8BA2-FAA1AE1EC449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9;p2">
              <a:extLst>
                <a:ext uri="{FF2B5EF4-FFF2-40B4-BE49-F238E27FC236}">
                  <a16:creationId xmlns:a16="http://schemas.microsoft.com/office/drawing/2014/main" id="{B2D11F74-6C31-4443-AAD3-5AC14105DA5B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50;p2">
              <a:extLst>
                <a:ext uri="{FF2B5EF4-FFF2-40B4-BE49-F238E27FC236}">
                  <a16:creationId xmlns:a16="http://schemas.microsoft.com/office/drawing/2014/main" id="{B060B199-4D7E-4958-A1F7-A5D7D7DDBDB1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51;p2">
              <a:extLst>
                <a:ext uri="{FF2B5EF4-FFF2-40B4-BE49-F238E27FC236}">
                  <a16:creationId xmlns:a16="http://schemas.microsoft.com/office/drawing/2014/main" id="{416E429A-6406-46B0-9170-B10AFA47757A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52;p2">
              <a:extLst>
                <a:ext uri="{FF2B5EF4-FFF2-40B4-BE49-F238E27FC236}">
                  <a16:creationId xmlns:a16="http://schemas.microsoft.com/office/drawing/2014/main" id="{6DC1E8C2-09E1-4F43-AD56-C97699808C8D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53;p2">
              <a:extLst>
                <a:ext uri="{FF2B5EF4-FFF2-40B4-BE49-F238E27FC236}">
                  <a16:creationId xmlns:a16="http://schemas.microsoft.com/office/drawing/2014/main" id="{E908387D-ACFE-4D68-B6B1-2BCD6376708A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54;p2">
              <a:extLst>
                <a:ext uri="{FF2B5EF4-FFF2-40B4-BE49-F238E27FC236}">
                  <a16:creationId xmlns:a16="http://schemas.microsoft.com/office/drawing/2014/main" id="{724F2B71-61E9-4997-9624-53CFED9FF76D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55;p2">
              <a:extLst>
                <a:ext uri="{FF2B5EF4-FFF2-40B4-BE49-F238E27FC236}">
                  <a16:creationId xmlns:a16="http://schemas.microsoft.com/office/drawing/2014/main" id="{112F1584-C0E9-448D-94F1-E3F8A9F015C3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" name="Google Shape;56;p2">
            <a:extLst>
              <a:ext uri="{FF2B5EF4-FFF2-40B4-BE49-F238E27FC236}">
                <a16:creationId xmlns:a16="http://schemas.microsoft.com/office/drawing/2014/main" id="{B2E6AB27-B9EE-45F7-BCF7-F02097A91A41}"/>
              </a:ext>
            </a:extLst>
          </p:cNvPr>
          <p:cNvSpPr/>
          <p:nvPr/>
        </p:nvSpPr>
        <p:spPr>
          <a:xfrm rot="-6294202" flipH="1">
            <a:off x="8124386" y="-1558874"/>
            <a:ext cx="4048297" cy="4847329"/>
          </a:xfrm>
          <a:custGeom>
            <a:avLst/>
            <a:gdLst/>
            <a:ahLst/>
            <a:cxnLst/>
            <a:rect l="l" t="t" r="r" b="b"/>
            <a:pathLst>
              <a:path w="121444" h="145414" extrusionOk="0">
                <a:moveTo>
                  <a:pt x="11105" y="1"/>
                </a:moveTo>
                <a:cubicBezTo>
                  <a:pt x="7386" y="1"/>
                  <a:pt x="3657" y="718"/>
                  <a:pt x="220" y="2141"/>
                </a:cubicBezTo>
                <a:lnTo>
                  <a:pt x="0" y="16548"/>
                </a:lnTo>
                <a:cubicBezTo>
                  <a:pt x="9883" y="21028"/>
                  <a:pt x="18887" y="27045"/>
                  <a:pt x="20731" y="38640"/>
                </a:cubicBezTo>
                <a:cubicBezTo>
                  <a:pt x="21917" y="45843"/>
                  <a:pt x="18974" y="53178"/>
                  <a:pt x="19458" y="60513"/>
                </a:cubicBezTo>
                <a:cubicBezTo>
                  <a:pt x="20029" y="69825"/>
                  <a:pt x="25914" y="77643"/>
                  <a:pt x="32195" y="83924"/>
                </a:cubicBezTo>
                <a:cubicBezTo>
                  <a:pt x="38476" y="90204"/>
                  <a:pt x="45547" y="95826"/>
                  <a:pt x="49851" y="103864"/>
                </a:cubicBezTo>
                <a:cubicBezTo>
                  <a:pt x="56835" y="116821"/>
                  <a:pt x="54639" y="134917"/>
                  <a:pt x="44800" y="145414"/>
                </a:cubicBezTo>
                <a:lnTo>
                  <a:pt x="121443" y="125342"/>
                </a:lnTo>
                <a:cubicBezTo>
                  <a:pt x="119467" y="105050"/>
                  <a:pt x="106949" y="86427"/>
                  <a:pt x="89864" y="78433"/>
                </a:cubicBezTo>
                <a:cubicBezTo>
                  <a:pt x="82002" y="74744"/>
                  <a:pt x="73481" y="73251"/>
                  <a:pt x="65356" y="70396"/>
                </a:cubicBezTo>
                <a:cubicBezTo>
                  <a:pt x="57230" y="67541"/>
                  <a:pt x="49061" y="62973"/>
                  <a:pt x="44493" y="55067"/>
                </a:cubicBezTo>
                <a:cubicBezTo>
                  <a:pt x="36938" y="42110"/>
                  <a:pt x="40803" y="23795"/>
                  <a:pt x="32766" y="11233"/>
                </a:cubicBezTo>
                <a:cubicBezTo>
                  <a:pt x="27948" y="3701"/>
                  <a:pt x="19551" y="1"/>
                  <a:pt x="11105" y="1"/>
                </a:cubicBezTo>
                <a:close/>
              </a:path>
            </a:pathLst>
          </a:custGeom>
          <a:solidFill>
            <a:srgbClr val="B7B9A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" name="Google Shape;57;p2">
            <a:extLst>
              <a:ext uri="{FF2B5EF4-FFF2-40B4-BE49-F238E27FC236}">
                <a16:creationId xmlns:a16="http://schemas.microsoft.com/office/drawing/2014/main" id="{B0EBC73A-1931-4824-A1E9-37555B94376C}"/>
              </a:ext>
            </a:extLst>
          </p:cNvPr>
          <p:cNvGrpSpPr/>
          <p:nvPr/>
        </p:nvGrpSpPr>
        <p:grpSpPr>
          <a:xfrm>
            <a:off x="-1552694" y="2782809"/>
            <a:ext cx="4855727" cy="5597988"/>
            <a:chOff x="-670146" y="2019644"/>
            <a:chExt cx="3641795" cy="4198491"/>
          </a:xfrm>
          <a:solidFill>
            <a:srgbClr val="3E4033"/>
          </a:solidFill>
        </p:grpSpPr>
        <p:sp>
          <p:nvSpPr>
            <p:cNvPr id="49" name="Google Shape;58;p2">
              <a:extLst>
                <a:ext uri="{FF2B5EF4-FFF2-40B4-BE49-F238E27FC236}">
                  <a16:creationId xmlns:a16="http://schemas.microsoft.com/office/drawing/2014/main" id="{DF88F44C-F37B-41FB-9254-69519E2B10F3}"/>
                </a:ext>
              </a:extLst>
            </p:cNvPr>
            <p:cNvSpPr/>
            <p:nvPr/>
          </p:nvSpPr>
          <p:spPr>
            <a:xfrm>
              <a:off x="1320925" y="4289000"/>
              <a:ext cx="23100" cy="25300"/>
            </a:xfrm>
            <a:custGeom>
              <a:avLst/>
              <a:gdLst/>
              <a:ahLst/>
              <a:cxnLst/>
              <a:rect l="l" t="t" r="r" b="b"/>
              <a:pathLst>
                <a:path w="924" h="1012" extrusionOk="0">
                  <a:moveTo>
                    <a:pt x="264" y="1"/>
                  </a:moveTo>
                  <a:lnTo>
                    <a:pt x="1" y="396"/>
                  </a:lnTo>
                  <a:cubicBezTo>
                    <a:pt x="41" y="517"/>
                    <a:pt x="81" y="638"/>
                    <a:pt x="190" y="725"/>
                  </a:cubicBezTo>
                  <a:lnTo>
                    <a:pt x="190" y="725"/>
                  </a:lnTo>
                  <a:lnTo>
                    <a:pt x="440" y="1011"/>
                  </a:lnTo>
                  <a:cubicBezTo>
                    <a:pt x="616" y="1011"/>
                    <a:pt x="747" y="879"/>
                    <a:pt x="835" y="748"/>
                  </a:cubicBezTo>
                  <a:cubicBezTo>
                    <a:pt x="923" y="572"/>
                    <a:pt x="923" y="396"/>
                    <a:pt x="835" y="221"/>
                  </a:cubicBezTo>
                  <a:lnTo>
                    <a:pt x="791" y="177"/>
                  </a:lnTo>
                  <a:lnTo>
                    <a:pt x="484" y="1"/>
                  </a:lnTo>
                  <a:cubicBezTo>
                    <a:pt x="440" y="23"/>
                    <a:pt x="407" y="34"/>
                    <a:pt x="374" y="34"/>
                  </a:cubicBezTo>
                  <a:cubicBezTo>
                    <a:pt x="341" y="34"/>
                    <a:pt x="308" y="23"/>
                    <a:pt x="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9;p2">
              <a:extLst>
                <a:ext uri="{FF2B5EF4-FFF2-40B4-BE49-F238E27FC236}">
                  <a16:creationId xmlns:a16="http://schemas.microsoft.com/office/drawing/2014/main" id="{9158E78A-92C2-4342-994F-F667AA40C7B1}"/>
                </a:ext>
              </a:extLst>
            </p:cNvPr>
            <p:cNvSpPr/>
            <p:nvPr/>
          </p:nvSpPr>
          <p:spPr>
            <a:xfrm>
              <a:off x="486425" y="4194575"/>
              <a:ext cx="20875" cy="27050"/>
            </a:xfrm>
            <a:custGeom>
              <a:avLst/>
              <a:gdLst/>
              <a:ahLst/>
              <a:cxnLst/>
              <a:rect l="l" t="t" r="r" b="b"/>
              <a:pathLst>
                <a:path w="835" h="1082" extrusionOk="0">
                  <a:moveTo>
                    <a:pt x="484" y="1"/>
                  </a:moveTo>
                  <a:cubicBezTo>
                    <a:pt x="308" y="1"/>
                    <a:pt x="176" y="132"/>
                    <a:pt x="88" y="264"/>
                  </a:cubicBezTo>
                  <a:cubicBezTo>
                    <a:pt x="0" y="396"/>
                    <a:pt x="0" y="572"/>
                    <a:pt x="44" y="747"/>
                  </a:cubicBezTo>
                  <a:cubicBezTo>
                    <a:pt x="114" y="956"/>
                    <a:pt x="293" y="1082"/>
                    <a:pt x="496" y="1082"/>
                  </a:cubicBezTo>
                  <a:cubicBezTo>
                    <a:pt x="549" y="1082"/>
                    <a:pt x="604" y="1073"/>
                    <a:pt x="659" y="1055"/>
                  </a:cubicBezTo>
                  <a:lnTo>
                    <a:pt x="835" y="747"/>
                  </a:lnTo>
                  <a:cubicBezTo>
                    <a:pt x="835" y="703"/>
                    <a:pt x="835" y="703"/>
                    <a:pt x="835" y="660"/>
                  </a:cubicBezTo>
                  <a:cubicBezTo>
                    <a:pt x="835" y="528"/>
                    <a:pt x="835" y="396"/>
                    <a:pt x="791" y="264"/>
                  </a:cubicBezTo>
                  <a:cubicBezTo>
                    <a:pt x="791" y="220"/>
                    <a:pt x="747" y="176"/>
                    <a:pt x="747" y="132"/>
                  </a:cubicBezTo>
                  <a:lnTo>
                    <a:pt x="4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60;p2">
              <a:extLst>
                <a:ext uri="{FF2B5EF4-FFF2-40B4-BE49-F238E27FC236}">
                  <a16:creationId xmlns:a16="http://schemas.microsoft.com/office/drawing/2014/main" id="{B27F7749-31E1-4237-92DE-F72B077E58D3}"/>
                </a:ext>
              </a:extLst>
            </p:cNvPr>
            <p:cNvSpPr/>
            <p:nvPr/>
          </p:nvSpPr>
          <p:spPr>
            <a:xfrm rot="-1367367" flipH="1">
              <a:off x="-85970" y="2361491"/>
              <a:ext cx="2473443" cy="3514798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61;p2">
              <a:extLst>
                <a:ext uri="{FF2B5EF4-FFF2-40B4-BE49-F238E27FC236}">
                  <a16:creationId xmlns:a16="http://schemas.microsoft.com/office/drawing/2014/main" id="{53BDD7AA-77CE-4E90-9E94-0CD64E13502D}"/>
                </a:ext>
              </a:extLst>
            </p:cNvPr>
            <p:cNvSpPr/>
            <p:nvPr/>
          </p:nvSpPr>
          <p:spPr>
            <a:xfrm rot="-9527801">
              <a:off x="1420984" y="4583508"/>
              <a:ext cx="16544" cy="9688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62;p2">
              <a:extLst>
                <a:ext uri="{FF2B5EF4-FFF2-40B4-BE49-F238E27FC236}">
                  <a16:creationId xmlns:a16="http://schemas.microsoft.com/office/drawing/2014/main" id="{C96F7A4F-AAD9-4C9F-A96A-7F6884973CFA}"/>
                </a:ext>
              </a:extLst>
            </p:cNvPr>
            <p:cNvSpPr/>
            <p:nvPr/>
          </p:nvSpPr>
          <p:spPr>
            <a:xfrm rot="-9527801">
              <a:off x="1822227" y="4876158"/>
              <a:ext cx="15180" cy="10199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63;p2">
              <a:extLst>
                <a:ext uri="{FF2B5EF4-FFF2-40B4-BE49-F238E27FC236}">
                  <a16:creationId xmlns:a16="http://schemas.microsoft.com/office/drawing/2014/main" id="{4C9F2443-9772-4429-AF66-D60A4321E0D6}"/>
                </a:ext>
              </a:extLst>
            </p:cNvPr>
            <p:cNvSpPr/>
            <p:nvPr/>
          </p:nvSpPr>
          <p:spPr>
            <a:xfrm rot="-9527801">
              <a:off x="1739261" y="3912441"/>
              <a:ext cx="19273" cy="15726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64;p2">
              <a:extLst>
                <a:ext uri="{FF2B5EF4-FFF2-40B4-BE49-F238E27FC236}">
                  <a16:creationId xmlns:a16="http://schemas.microsoft.com/office/drawing/2014/main" id="{1FE06F41-8A4F-4FBF-A487-27132D448072}"/>
                </a:ext>
              </a:extLst>
            </p:cNvPr>
            <p:cNvSpPr/>
            <p:nvPr/>
          </p:nvSpPr>
          <p:spPr>
            <a:xfrm rot="-9527801">
              <a:off x="2370641" y="3821224"/>
              <a:ext cx="17909" cy="16067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65;p2">
              <a:extLst>
                <a:ext uri="{FF2B5EF4-FFF2-40B4-BE49-F238E27FC236}">
                  <a16:creationId xmlns:a16="http://schemas.microsoft.com/office/drawing/2014/main" id="{1D6849B2-EBF2-445F-B5BA-6E08202E966B}"/>
                </a:ext>
              </a:extLst>
            </p:cNvPr>
            <p:cNvSpPr/>
            <p:nvPr/>
          </p:nvSpPr>
          <p:spPr>
            <a:xfrm rot="-9527801">
              <a:off x="2287925" y="4105557"/>
              <a:ext cx="22070" cy="26641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66;p2">
              <a:extLst>
                <a:ext uri="{FF2B5EF4-FFF2-40B4-BE49-F238E27FC236}">
                  <a16:creationId xmlns:a16="http://schemas.microsoft.com/office/drawing/2014/main" id="{219E7E5E-056C-4BFC-BD4E-5D42CF6D591D}"/>
                </a:ext>
              </a:extLst>
            </p:cNvPr>
            <p:cNvSpPr/>
            <p:nvPr/>
          </p:nvSpPr>
          <p:spPr>
            <a:xfrm rot="-9527801">
              <a:off x="2114937" y="3971213"/>
              <a:ext cx="12417" cy="14020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67;p2">
              <a:extLst>
                <a:ext uri="{FF2B5EF4-FFF2-40B4-BE49-F238E27FC236}">
                  <a16:creationId xmlns:a16="http://schemas.microsoft.com/office/drawing/2014/main" id="{B2624B0B-91C0-4C4F-B5C9-209B4E757892}"/>
                </a:ext>
              </a:extLst>
            </p:cNvPr>
            <p:cNvSpPr/>
            <p:nvPr/>
          </p:nvSpPr>
          <p:spPr>
            <a:xfrm rot="-9527801">
              <a:off x="1976986" y="3751326"/>
              <a:ext cx="13781" cy="16544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68;p2">
              <a:extLst>
                <a:ext uri="{FF2B5EF4-FFF2-40B4-BE49-F238E27FC236}">
                  <a16:creationId xmlns:a16="http://schemas.microsoft.com/office/drawing/2014/main" id="{BF0A8910-E1FF-4B05-9AF5-E48F7E7245A1}"/>
                </a:ext>
              </a:extLst>
            </p:cNvPr>
            <p:cNvSpPr/>
            <p:nvPr/>
          </p:nvSpPr>
          <p:spPr>
            <a:xfrm rot="-9527801">
              <a:off x="2456630" y="4001951"/>
              <a:ext cx="13781" cy="16885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9;p2">
              <a:extLst>
                <a:ext uri="{FF2B5EF4-FFF2-40B4-BE49-F238E27FC236}">
                  <a16:creationId xmlns:a16="http://schemas.microsoft.com/office/drawing/2014/main" id="{19FA470B-18F7-45FE-AAE6-C8C49238B6BF}"/>
                </a:ext>
              </a:extLst>
            </p:cNvPr>
            <p:cNvSpPr/>
            <p:nvPr/>
          </p:nvSpPr>
          <p:spPr>
            <a:xfrm rot="-9527801">
              <a:off x="1598282" y="4840949"/>
              <a:ext cx="13781" cy="17909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70;p2">
              <a:extLst>
                <a:ext uri="{FF2B5EF4-FFF2-40B4-BE49-F238E27FC236}">
                  <a16:creationId xmlns:a16="http://schemas.microsoft.com/office/drawing/2014/main" id="{1B8E5479-FAB3-4339-8245-40617FDF8E5E}"/>
                </a:ext>
              </a:extLst>
            </p:cNvPr>
            <p:cNvSpPr/>
            <p:nvPr/>
          </p:nvSpPr>
          <p:spPr>
            <a:xfrm rot="-9527801">
              <a:off x="2004245" y="4807561"/>
              <a:ext cx="42674" cy="35783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71;p2">
              <a:extLst>
                <a:ext uri="{FF2B5EF4-FFF2-40B4-BE49-F238E27FC236}">
                  <a16:creationId xmlns:a16="http://schemas.microsoft.com/office/drawing/2014/main" id="{880645EE-FD9F-4905-944D-A68DA46F004E}"/>
                </a:ext>
              </a:extLst>
            </p:cNvPr>
            <p:cNvSpPr/>
            <p:nvPr/>
          </p:nvSpPr>
          <p:spPr>
            <a:xfrm rot="-9527801">
              <a:off x="1700906" y="4588884"/>
              <a:ext cx="23435" cy="25140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72;p2">
              <a:extLst>
                <a:ext uri="{FF2B5EF4-FFF2-40B4-BE49-F238E27FC236}">
                  <a16:creationId xmlns:a16="http://schemas.microsoft.com/office/drawing/2014/main" id="{35FB500B-6B00-49E8-AB63-5DFBE2183D42}"/>
                </a:ext>
              </a:extLst>
            </p:cNvPr>
            <p:cNvSpPr/>
            <p:nvPr/>
          </p:nvSpPr>
          <p:spPr>
            <a:xfrm rot="-9527801">
              <a:off x="2379985" y="4861567"/>
              <a:ext cx="23435" cy="25686"/>
            </a:xfrm>
            <a:custGeom>
              <a:avLst/>
              <a:gdLst/>
              <a:ahLst/>
              <a:cxnLst/>
              <a:rect l="l" t="t" r="r" b="b"/>
              <a:pathLst>
                <a:path w="687" h="753" extrusionOk="0">
                  <a:moveTo>
                    <a:pt x="375" y="0"/>
                  </a:moveTo>
                  <a:cubicBezTo>
                    <a:pt x="304" y="0"/>
                    <a:pt x="233" y="20"/>
                    <a:pt x="162" y="67"/>
                  </a:cubicBezTo>
                  <a:lnTo>
                    <a:pt x="122" y="147"/>
                  </a:lnTo>
                  <a:lnTo>
                    <a:pt x="1" y="309"/>
                  </a:lnTo>
                  <a:lnTo>
                    <a:pt x="1" y="430"/>
                  </a:lnTo>
                  <a:cubicBezTo>
                    <a:pt x="41" y="591"/>
                    <a:pt x="202" y="752"/>
                    <a:pt x="404" y="752"/>
                  </a:cubicBezTo>
                  <a:lnTo>
                    <a:pt x="485" y="752"/>
                  </a:lnTo>
                  <a:lnTo>
                    <a:pt x="606" y="712"/>
                  </a:lnTo>
                  <a:lnTo>
                    <a:pt x="646" y="631"/>
                  </a:lnTo>
                  <a:cubicBezTo>
                    <a:pt x="686" y="510"/>
                    <a:pt x="686" y="389"/>
                    <a:pt x="646" y="268"/>
                  </a:cubicBezTo>
                  <a:cubicBezTo>
                    <a:pt x="646" y="188"/>
                    <a:pt x="565" y="67"/>
                    <a:pt x="525" y="26"/>
                  </a:cubicBezTo>
                  <a:cubicBezTo>
                    <a:pt x="475" y="10"/>
                    <a:pt x="425" y="0"/>
                    <a:pt x="3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73;p2">
              <a:extLst>
                <a:ext uri="{FF2B5EF4-FFF2-40B4-BE49-F238E27FC236}">
                  <a16:creationId xmlns:a16="http://schemas.microsoft.com/office/drawing/2014/main" id="{0734BB6E-0655-4849-A09D-A7C3E9B65E0B}"/>
                </a:ext>
              </a:extLst>
            </p:cNvPr>
            <p:cNvSpPr/>
            <p:nvPr/>
          </p:nvSpPr>
          <p:spPr>
            <a:xfrm rot="-9527801">
              <a:off x="2388444" y="4627251"/>
              <a:ext cx="23401" cy="24799"/>
            </a:xfrm>
            <a:custGeom>
              <a:avLst/>
              <a:gdLst/>
              <a:ahLst/>
              <a:cxnLst/>
              <a:rect l="l" t="t" r="r" b="b"/>
              <a:pathLst>
                <a:path w="686" h="727" extrusionOk="0">
                  <a:moveTo>
                    <a:pt x="242" y="0"/>
                  </a:moveTo>
                  <a:lnTo>
                    <a:pt x="162" y="81"/>
                  </a:lnTo>
                  <a:lnTo>
                    <a:pt x="41" y="242"/>
                  </a:lnTo>
                  <a:cubicBezTo>
                    <a:pt x="0" y="323"/>
                    <a:pt x="0" y="404"/>
                    <a:pt x="41" y="444"/>
                  </a:cubicBezTo>
                  <a:lnTo>
                    <a:pt x="81" y="565"/>
                  </a:lnTo>
                  <a:lnTo>
                    <a:pt x="283" y="686"/>
                  </a:lnTo>
                  <a:cubicBezTo>
                    <a:pt x="323" y="726"/>
                    <a:pt x="363" y="726"/>
                    <a:pt x="444" y="726"/>
                  </a:cubicBezTo>
                  <a:lnTo>
                    <a:pt x="524" y="646"/>
                  </a:lnTo>
                  <a:lnTo>
                    <a:pt x="686" y="444"/>
                  </a:lnTo>
                  <a:cubicBezTo>
                    <a:pt x="686" y="363"/>
                    <a:pt x="686" y="323"/>
                    <a:pt x="686" y="242"/>
                  </a:cubicBezTo>
                  <a:lnTo>
                    <a:pt x="605" y="162"/>
                  </a:lnTo>
                  <a:lnTo>
                    <a:pt x="4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74;p2">
              <a:extLst>
                <a:ext uri="{FF2B5EF4-FFF2-40B4-BE49-F238E27FC236}">
                  <a16:creationId xmlns:a16="http://schemas.microsoft.com/office/drawing/2014/main" id="{946CFF99-46E7-4D5A-921E-9341F2D2EC8F}"/>
                </a:ext>
              </a:extLst>
            </p:cNvPr>
            <p:cNvSpPr/>
            <p:nvPr/>
          </p:nvSpPr>
          <p:spPr>
            <a:xfrm rot="-9527801">
              <a:off x="1714809" y="4716433"/>
              <a:ext cx="24799" cy="25686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75;p2">
              <a:extLst>
                <a:ext uri="{FF2B5EF4-FFF2-40B4-BE49-F238E27FC236}">
                  <a16:creationId xmlns:a16="http://schemas.microsoft.com/office/drawing/2014/main" id="{79AE9CA6-04A2-4CF7-999B-C871E41DCD63}"/>
                </a:ext>
              </a:extLst>
            </p:cNvPr>
            <p:cNvSpPr/>
            <p:nvPr/>
          </p:nvSpPr>
          <p:spPr>
            <a:xfrm rot="-9527801">
              <a:off x="2057500" y="4927955"/>
              <a:ext cx="28927" cy="27528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76;p2">
              <a:extLst>
                <a:ext uri="{FF2B5EF4-FFF2-40B4-BE49-F238E27FC236}">
                  <a16:creationId xmlns:a16="http://schemas.microsoft.com/office/drawing/2014/main" id="{746806F6-3F30-4D34-8BFA-F88F66E491CA}"/>
                </a:ext>
              </a:extLst>
            </p:cNvPr>
            <p:cNvSpPr/>
            <p:nvPr/>
          </p:nvSpPr>
          <p:spPr>
            <a:xfrm rot="-9527801">
              <a:off x="1936739" y="4949904"/>
              <a:ext cx="26164" cy="27562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77;p2">
              <a:extLst>
                <a:ext uri="{FF2B5EF4-FFF2-40B4-BE49-F238E27FC236}">
                  <a16:creationId xmlns:a16="http://schemas.microsoft.com/office/drawing/2014/main" id="{CC8FDB38-C5CC-4441-B108-685D32B8292D}"/>
                </a:ext>
              </a:extLst>
            </p:cNvPr>
            <p:cNvSpPr/>
            <p:nvPr/>
          </p:nvSpPr>
          <p:spPr>
            <a:xfrm rot="-9527801">
              <a:off x="1891164" y="4304669"/>
              <a:ext cx="39911" cy="49428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78;p2">
              <a:extLst>
                <a:ext uri="{FF2B5EF4-FFF2-40B4-BE49-F238E27FC236}">
                  <a16:creationId xmlns:a16="http://schemas.microsoft.com/office/drawing/2014/main" id="{87C2EB0F-3357-4EB2-BCB3-7AFA52C306AC}"/>
                </a:ext>
              </a:extLst>
            </p:cNvPr>
            <p:cNvSpPr/>
            <p:nvPr/>
          </p:nvSpPr>
          <p:spPr>
            <a:xfrm rot="-9527801">
              <a:off x="2089394" y="4191689"/>
              <a:ext cx="22070" cy="25891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9;p2">
              <a:extLst>
                <a:ext uri="{FF2B5EF4-FFF2-40B4-BE49-F238E27FC236}">
                  <a16:creationId xmlns:a16="http://schemas.microsoft.com/office/drawing/2014/main" id="{0FD4D395-FC2E-44D5-9A61-54B0025ADC10}"/>
                </a:ext>
              </a:extLst>
            </p:cNvPr>
            <p:cNvSpPr/>
            <p:nvPr/>
          </p:nvSpPr>
          <p:spPr>
            <a:xfrm rot="-9527801">
              <a:off x="2228703" y="4324184"/>
              <a:ext cx="39911" cy="42708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80;p2">
              <a:extLst>
                <a:ext uri="{FF2B5EF4-FFF2-40B4-BE49-F238E27FC236}">
                  <a16:creationId xmlns:a16="http://schemas.microsoft.com/office/drawing/2014/main" id="{09C5D6DD-B16E-4040-9829-C5E2A6CBE6C1}"/>
                </a:ext>
              </a:extLst>
            </p:cNvPr>
            <p:cNvSpPr/>
            <p:nvPr/>
          </p:nvSpPr>
          <p:spPr>
            <a:xfrm rot="-9527801">
              <a:off x="1972794" y="4323683"/>
              <a:ext cx="39945" cy="39297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81;p2">
              <a:extLst>
                <a:ext uri="{FF2B5EF4-FFF2-40B4-BE49-F238E27FC236}">
                  <a16:creationId xmlns:a16="http://schemas.microsoft.com/office/drawing/2014/main" id="{28AFCA64-E629-417D-BA41-2D063C5ED645}"/>
                </a:ext>
              </a:extLst>
            </p:cNvPr>
            <p:cNvSpPr/>
            <p:nvPr/>
          </p:nvSpPr>
          <p:spPr>
            <a:xfrm rot="-9527801">
              <a:off x="1570743" y="4185867"/>
              <a:ext cx="22070" cy="26198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82;p2">
              <a:extLst>
                <a:ext uri="{FF2B5EF4-FFF2-40B4-BE49-F238E27FC236}">
                  <a16:creationId xmlns:a16="http://schemas.microsoft.com/office/drawing/2014/main" id="{9D4AE9F1-693A-4B54-80DB-F7C9B739F17E}"/>
                </a:ext>
              </a:extLst>
            </p:cNvPr>
            <p:cNvSpPr/>
            <p:nvPr/>
          </p:nvSpPr>
          <p:spPr>
            <a:xfrm rot="-9527801">
              <a:off x="2026345" y="4521396"/>
              <a:ext cx="33054" cy="35920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83;p2">
              <a:extLst>
                <a:ext uri="{FF2B5EF4-FFF2-40B4-BE49-F238E27FC236}">
                  <a16:creationId xmlns:a16="http://schemas.microsoft.com/office/drawing/2014/main" id="{9EE4A955-965A-4672-BB18-ED507040DB6E}"/>
                </a:ext>
              </a:extLst>
            </p:cNvPr>
            <p:cNvSpPr/>
            <p:nvPr/>
          </p:nvSpPr>
          <p:spPr>
            <a:xfrm rot="-9527801">
              <a:off x="1901006" y="4539862"/>
              <a:ext cx="35783" cy="37182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84;p2">
              <a:extLst>
                <a:ext uri="{FF2B5EF4-FFF2-40B4-BE49-F238E27FC236}">
                  <a16:creationId xmlns:a16="http://schemas.microsoft.com/office/drawing/2014/main" id="{86A5AC89-4FB7-4892-8C96-BDADBE890768}"/>
                </a:ext>
              </a:extLst>
            </p:cNvPr>
            <p:cNvSpPr/>
            <p:nvPr/>
          </p:nvSpPr>
          <p:spPr>
            <a:xfrm rot="-9527801">
              <a:off x="1648718" y="4512597"/>
              <a:ext cx="15146" cy="19307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85;p2">
              <a:extLst>
                <a:ext uri="{FF2B5EF4-FFF2-40B4-BE49-F238E27FC236}">
                  <a16:creationId xmlns:a16="http://schemas.microsoft.com/office/drawing/2014/main" id="{616FE5F9-CD28-40C6-9CBF-98228383D86B}"/>
                </a:ext>
              </a:extLst>
            </p:cNvPr>
            <p:cNvSpPr/>
            <p:nvPr/>
          </p:nvSpPr>
          <p:spPr>
            <a:xfrm rot="-9527801">
              <a:off x="1696336" y="4417295"/>
              <a:ext cx="23435" cy="26710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86;p2">
              <a:extLst>
                <a:ext uri="{FF2B5EF4-FFF2-40B4-BE49-F238E27FC236}">
                  <a16:creationId xmlns:a16="http://schemas.microsoft.com/office/drawing/2014/main" id="{C885CCB0-C36E-4E9E-B53F-BD8088FE1F23}"/>
                </a:ext>
              </a:extLst>
            </p:cNvPr>
            <p:cNvSpPr/>
            <p:nvPr/>
          </p:nvSpPr>
          <p:spPr>
            <a:xfrm rot="-9527801">
              <a:off x="1959221" y="3964556"/>
              <a:ext cx="15180" cy="16544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87;p2">
              <a:extLst>
                <a:ext uri="{FF2B5EF4-FFF2-40B4-BE49-F238E27FC236}">
                  <a16:creationId xmlns:a16="http://schemas.microsoft.com/office/drawing/2014/main" id="{28998995-D2DB-44DF-AB2F-4CD2175F85E9}"/>
                </a:ext>
              </a:extLst>
            </p:cNvPr>
            <p:cNvSpPr/>
            <p:nvPr/>
          </p:nvSpPr>
          <p:spPr>
            <a:xfrm rot="-9527801">
              <a:off x="1913717" y="4669655"/>
              <a:ext cx="39945" cy="39911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88;p2">
              <a:extLst>
                <a:ext uri="{FF2B5EF4-FFF2-40B4-BE49-F238E27FC236}">
                  <a16:creationId xmlns:a16="http://schemas.microsoft.com/office/drawing/2014/main" id="{E1111B12-6C0F-4EAE-9416-19AC7FCA45C2}"/>
                </a:ext>
              </a:extLst>
            </p:cNvPr>
            <p:cNvSpPr/>
            <p:nvPr/>
          </p:nvSpPr>
          <p:spPr>
            <a:xfrm rot="-9527801">
              <a:off x="2416946" y="4419861"/>
              <a:ext cx="27562" cy="27085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9;p2">
              <a:extLst>
                <a:ext uri="{FF2B5EF4-FFF2-40B4-BE49-F238E27FC236}">
                  <a16:creationId xmlns:a16="http://schemas.microsoft.com/office/drawing/2014/main" id="{1E63E691-7627-43A8-975C-73F91026C8D2}"/>
                </a:ext>
              </a:extLst>
            </p:cNvPr>
            <p:cNvSpPr/>
            <p:nvPr/>
          </p:nvSpPr>
          <p:spPr>
            <a:xfrm rot="-9527801">
              <a:off x="2119767" y="4546350"/>
              <a:ext cx="31690" cy="36602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90;p2">
              <a:extLst>
                <a:ext uri="{FF2B5EF4-FFF2-40B4-BE49-F238E27FC236}">
                  <a16:creationId xmlns:a16="http://schemas.microsoft.com/office/drawing/2014/main" id="{C5179194-3399-46E6-80B9-EBB465B45D87}"/>
                </a:ext>
              </a:extLst>
            </p:cNvPr>
            <p:cNvSpPr/>
            <p:nvPr/>
          </p:nvSpPr>
          <p:spPr>
            <a:xfrm rot="-9527801">
              <a:off x="2162198" y="4780630"/>
              <a:ext cx="38546" cy="42810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91;p2">
              <a:extLst>
                <a:ext uri="{FF2B5EF4-FFF2-40B4-BE49-F238E27FC236}">
                  <a16:creationId xmlns:a16="http://schemas.microsoft.com/office/drawing/2014/main" id="{C7125154-8DE0-4DEF-9728-204F4ED443E1}"/>
                </a:ext>
              </a:extLst>
            </p:cNvPr>
            <p:cNvSpPr/>
            <p:nvPr/>
          </p:nvSpPr>
          <p:spPr>
            <a:xfrm rot="-9527801">
              <a:off x="1827881" y="4155969"/>
              <a:ext cx="23401" cy="23401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92;p2">
              <a:extLst>
                <a:ext uri="{FF2B5EF4-FFF2-40B4-BE49-F238E27FC236}">
                  <a16:creationId xmlns:a16="http://schemas.microsoft.com/office/drawing/2014/main" id="{73A38A72-5CE8-4D85-BD53-912E06A6956D}"/>
                </a:ext>
              </a:extLst>
            </p:cNvPr>
            <p:cNvSpPr/>
            <p:nvPr/>
          </p:nvSpPr>
          <p:spPr>
            <a:xfrm rot="-9527801">
              <a:off x="2454033" y="4158152"/>
              <a:ext cx="19307" cy="15419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93;p2">
            <a:extLst>
              <a:ext uri="{FF2B5EF4-FFF2-40B4-BE49-F238E27FC236}">
                <a16:creationId xmlns:a16="http://schemas.microsoft.com/office/drawing/2014/main" id="{80092A0A-41CB-498D-BB91-B7B464E09A60}"/>
              </a:ext>
            </a:extLst>
          </p:cNvPr>
          <p:cNvSpPr/>
          <p:nvPr/>
        </p:nvSpPr>
        <p:spPr>
          <a:xfrm rot="-5400000">
            <a:off x="11012837" y="110499"/>
            <a:ext cx="331700" cy="330504"/>
          </a:xfrm>
          <a:custGeom>
            <a:avLst/>
            <a:gdLst/>
            <a:ahLst/>
            <a:cxnLst/>
            <a:rect l="l" t="t" r="r" b="b"/>
            <a:pathLst>
              <a:path w="6897" h="6897" extrusionOk="0">
                <a:moveTo>
                  <a:pt x="3469" y="1"/>
                </a:moveTo>
                <a:cubicBezTo>
                  <a:pt x="1573" y="1"/>
                  <a:pt x="1" y="1533"/>
                  <a:pt x="1" y="3429"/>
                </a:cubicBezTo>
                <a:cubicBezTo>
                  <a:pt x="1" y="5364"/>
                  <a:pt x="1573" y="6897"/>
                  <a:pt x="3469" y="6897"/>
                </a:cubicBezTo>
                <a:cubicBezTo>
                  <a:pt x="5364" y="6897"/>
                  <a:pt x="6897" y="5364"/>
                  <a:pt x="6897" y="3429"/>
                </a:cubicBezTo>
                <a:cubicBezTo>
                  <a:pt x="6897" y="1533"/>
                  <a:pt x="5364" y="1"/>
                  <a:pt x="3469" y="1"/>
                </a:cubicBezTo>
                <a:close/>
              </a:path>
            </a:pathLst>
          </a:custGeom>
          <a:solidFill>
            <a:srgbClr val="A06253">
              <a:alpha val="60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5" name="Google Shape;94;p2">
            <a:extLst>
              <a:ext uri="{FF2B5EF4-FFF2-40B4-BE49-F238E27FC236}">
                <a16:creationId xmlns:a16="http://schemas.microsoft.com/office/drawing/2014/main" id="{3ACF8EAA-C7AD-4172-91E0-711E1C5D2D11}"/>
              </a:ext>
            </a:extLst>
          </p:cNvPr>
          <p:cNvGrpSpPr/>
          <p:nvPr/>
        </p:nvGrpSpPr>
        <p:grpSpPr>
          <a:xfrm rot="-2340267">
            <a:off x="6130482" y="4976773"/>
            <a:ext cx="1761613" cy="2781319"/>
            <a:chOff x="3774651" y="3335219"/>
            <a:chExt cx="1496659" cy="2317501"/>
          </a:xfrm>
          <a:solidFill>
            <a:srgbClr val="B3B5A8"/>
          </a:solidFill>
        </p:grpSpPr>
        <p:sp>
          <p:nvSpPr>
            <p:cNvPr id="86" name="Google Shape;95;p2">
              <a:extLst>
                <a:ext uri="{FF2B5EF4-FFF2-40B4-BE49-F238E27FC236}">
                  <a16:creationId xmlns:a16="http://schemas.microsoft.com/office/drawing/2014/main" id="{8172332F-C0C1-4BB8-A36B-DB03EC14EBD8}"/>
                </a:ext>
              </a:extLst>
            </p:cNvPr>
            <p:cNvSpPr/>
            <p:nvPr/>
          </p:nvSpPr>
          <p:spPr>
            <a:xfrm rot="-6495022">
              <a:off x="3931979" y="4877370"/>
              <a:ext cx="1463322" cy="122594"/>
            </a:xfrm>
            <a:custGeom>
              <a:avLst/>
              <a:gdLst/>
              <a:ahLst/>
              <a:cxnLst/>
              <a:rect l="l" t="t" r="r" b="b"/>
              <a:pathLst>
                <a:path w="42899" h="3594" extrusionOk="0">
                  <a:moveTo>
                    <a:pt x="23678" y="1"/>
                  </a:moveTo>
                  <a:cubicBezTo>
                    <a:pt x="21774" y="1"/>
                    <a:pt x="19864" y="63"/>
                    <a:pt x="17935" y="201"/>
                  </a:cubicBezTo>
                  <a:cubicBezTo>
                    <a:pt x="12288" y="604"/>
                    <a:pt x="6642" y="1572"/>
                    <a:pt x="1158" y="3064"/>
                  </a:cubicBezTo>
                  <a:lnTo>
                    <a:pt x="149" y="3347"/>
                  </a:lnTo>
                  <a:cubicBezTo>
                    <a:pt x="0" y="3384"/>
                    <a:pt x="23" y="3593"/>
                    <a:pt x="123" y="3593"/>
                  </a:cubicBezTo>
                  <a:cubicBezTo>
                    <a:pt x="131" y="3593"/>
                    <a:pt x="140" y="3592"/>
                    <a:pt x="149" y="3589"/>
                  </a:cubicBezTo>
                  <a:lnTo>
                    <a:pt x="190" y="3589"/>
                  </a:lnTo>
                  <a:cubicBezTo>
                    <a:pt x="2892" y="2782"/>
                    <a:pt x="5675" y="2137"/>
                    <a:pt x="8498" y="1612"/>
                  </a:cubicBezTo>
                  <a:cubicBezTo>
                    <a:pt x="11240" y="1128"/>
                    <a:pt x="14023" y="725"/>
                    <a:pt x="16846" y="524"/>
                  </a:cubicBezTo>
                  <a:cubicBezTo>
                    <a:pt x="19177" y="321"/>
                    <a:pt x="21536" y="231"/>
                    <a:pt x="23900" y="231"/>
                  </a:cubicBezTo>
                  <a:cubicBezTo>
                    <a:pt x="24358" y="231"/>
                    <a:pt x="24816" y="235"/>
                    <a:pt x="25274" y="241"/>
                  </a:cubicBezTo>
                  <a:cubicBezTo>
                    <a:pt x="28057" y="282"/>
                    <a:pt x="30799" y="483"/>
                    <a:pt x="33542" y="846"/>
                  </a:cubicBezTo>
                  <a:cubicBezTo>
                    <a:pt x="36284" y="1169"/>
                    <a:pt x="39027" y="1653"/>
                    <a:pt x="41688" y="2298"/>
                  </a:cubicBezTo>
                  <a:lnTo>
                    <a:pt x="42656" y="2540"/>
                  </a:lnTo>
                  <a:cubicBezTo>
                    <a:pt x="42818" y="2540"/>
                    <a:pt x="42898" y="2338"/>
                    <a:pt x="42777" y="2298"/>
                  </a:cubicBezTo>
                  <a:cubicBezTo>
                    <a:pt x="40075" y="1653"/>
                    <a:pt x="37373" y="1128"/>
                    <a:pt x="34671" y="766"/>
                  </a:cubicBezTo>
                  <a:cubicBezTo>
                    <a:pt x="31888" y="362"/>
                    <a:pt x="29106" y="120"/>
                    <a:pt x="26323" y="40"/>
                  </a:cubicBezTo>
                  <a:cubicBezTo>
                    <a:pt x="25442" y="14"/>
                    <a:pt x="24561" y="1"/>
                    <a:pt x="236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96;p2">
              <a:extLst>
                <a:ext uri="{FF2B5EF4-FFF2-40B4-BE49-F238E27FC236}">
                  <a16:creationId xmlns:a16="http://schemas.microsoft.com/office/drawing/2014/main" id="{DADE8DCC-8B2B-4E46-A5CA-FA495DD9C3B9}"/>
                </a:ext>
              </a:extLst>
            </p:cNvPr>
            <p:cNvSpPr/>
            <p:nvPr/>
          </p:nvSpPr>
          <p:spPr>
            <a:xfrm rot="-6495022">
              <a:off x="3844267" y="4433258"/>
              <a:ext cx="708483" cy="658988"/>
            </a:xfrm>
            <a:custGeom>
              <a:avLst/>
              <a:gdLst/>
              <a:ahLst/>
              <a:cxnLst/>
              <a:rect l="l" t="t" r="r" b="b"/>
              <a:pathLst>
                <a:path w="20770" h="19319" extrusionOk="0">
                  <a:moveTo>
                    <a:pt x="20770" y="1"/>
                  </a:moveTo>
                  <a:lnTo>
                    <a:pt x="20770" y="1"/>
                  </a:lnTo>
                  <a:cubicBezTo>
                    <a:pt x="19399" y="485"/>
                    <a:pt x="18148" y="1170"/>
                    <a:pt x="17059" y="2098"/>
                  </a:cubicBezTo>
                  <a:lnTo>
                    <a:pt x="8873" y="8026"/>
                  </a:lnTo>
                  <a:cubicBezTo>
                    <a:pt x="6977" y="9357"/>
                    <a:pt x="5162" y="10809"/>
                    <a:pt x="3509" y="12382"/>
                  </a:cubicBezTo>
                  <a:cubicBezTo>
                    <a:pt x="1613" y="14277"/>
                    <a:pt x="0" y="16939"/>
                    <a:pt x="646" y="19318"/>
                  </a:cubicBezTo>
                  <a:lnTo>
                    <a:pt x="726" y="19238"/>
                  </a:lnTo>
                  <a:cubicBezTo>
                    <a:pt x="5122" y="17302"/>
                    <a:pt x="9397" y="14922"/>
                    <a:pt x="13027" y="11777"/>
                  </a:cubicBezTo>
                  <a:cubicBezTo>
                    <a:pt x="16656" y="8591"/>
                    <a:pt x="19600" y="4517"/>
                    <a:pt x="207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97;p2">
              <a:extLst>
                <a:ext uri="{FF2B5EF4-FFF2-40B4-BE49-F238E27FC236}">
                  <a16:creationId xmlns:a16="http://schemas.microsoft.com/office/drawing/2014/main" id="{A82C5157-5993-42FC-8A64-A021C1AB5FA1}"/>
                </a:ext>
              </a:extLst>
            </p:cNvPr>
            <p:cNvSpPr/>
            <p:nvPr/>
          </p:nvSpPr>
          <p:spPr>
            <a:xfrm rot="-6495022">
              <a:off x="3604079" y="3882601"/>
              <a:ext cx="1412838" cy="359631"/>
            </a:xfrm>
            <a:custGeom>
              <a:avLst/>
              <a:gdLst/>
              <a:ahLst/>
              <a:cxnLst/>
              <a:rect l="l" t="t" r="r" b="b"/>
              <a:pathLst>
                <a:path w="41419" h="10543" extrusionOk="0">
                  <a:moveTo>
                    <a:pt x="18469" y="1"/>
                  </a:moveTo>
                  <a:cubicBezTo>
                    <a:pt x="12280" y="1"/>
                    <a:pt x="4717" y="2412"/>
                    <a:pt x="1" y="5503"/>
                  </a:cubicBezTo>
                  <a:cubicBezTo>
                    <a:pt x="3469" y="7923"/>
                    <a:pt x="7865" y="8891"/>
                    <a:pt x="12180" y="9536"/>
                  </a:cubicBezTo>
                  <a:cubicBezTo>
                    <a:pt x="16798" y="10211"/>
                    <a:pt x="21453" y="10543"/>
                    <a:pt x="26107" y="10543"/>
                  </a:cubicBezTo>
                  <a:cubicBezTo>
                    <a:pt x="28403" y="10543"/>
                    <a:pt x="30699" y="10462"/>
                    <a:pt x="32990" y="10302"/>
                  </a:cubicBezTo>
                  <a:cubicBezTo>
                    <a:pt x="35853" y="10101"/>
                    <a:pt x="38838" y="9738"/>
                    <a:pt x="41419" y="8326"/>
                  </a:cubicBezTo>
                  <a:cubicBezTo>
                    <a:pt x="41419" y="7963"/>
                    <a:pt x="41015" y="7721"/>
                    <a:pt x="40693" y="7600"/>
                  </a:cubicBezTo>
                  <a:lnTo>
                    <a:pt x="28150" y="2438"/>
                  </a:lnTo>
                  <a:cubicBezTo>
                    <a:pt x="26497" y="1712"/>
                    <a:pt x="24803" y="1067"/>
                    <a:pt x="23029" y="543"/>
                  </a:cubicBezTo>
                  <a:cubicBezTo>
                    <a:pt x="21658" y="171"/>
                    <a:pt x="20112" y="1"/>
                    <a:pt x="18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98;p2">
              <a:extLst>
                <a:ext uri="{FF2B5EF4-FFF2-40B4-BE49-F238E27FC236}">
                  <a16:creationId xmlns:a16="http://schemas.microsoft.com/office/drawing/2014/main" id="{F1C72CDE-DF35-47FB-8F79-DC7F8E812325}"/>
                </a:ext>
              </a:extLst>
            </p:cNvPr>
            <p:cNvSpPr/>
            <p:nvPr/>
          </p:nvSpPr>
          <p:spPr>
            <a:xfrm rot="-6495022">
              <a:off x="4385102" y="4261007"/>
              <a:ext cx="796523" cy="577224"/>
            </a:xfrm>
            <a:custGeom>
              <a:avLst/>
              <a:gdLst/>
              <a:ahLst/>
              <a:cxnLst/>
              <a:rect l="l" t="t" r="r" b="b"/>
              <a:pathLst>
                <a:path w="23351" h="16922" extrusionOk="0">
                  <a:moveTo>
                    <a:pt x="81" y="0"/>
                  </a:moveTo>
                  <a:cubicBezTo>
                    <a:pt x="0" y="4719"/>
                    <a:pt x="2823" y="8953"/>
                    <a:pt x="6655" y="11615"/>
                  </a:cubicBezTo>
                  <a:cubicBezTo>
                    <a:pt x="10446" y="14236"/>
                    <a:pt x="15124" y="15567"/>
                    <a:pt x="19762" y="16616"/>
                  </a:cubicBezTo>
                  <a:cubicBezTo>
                    <a:pt x="20501" y="16769"/>
                    <a:pt x="21257" y="16922"/>
                    <a:pt x="22019" y="16922"/>
                  </a:cubicBezTo>
                  <a:cubicBezTo>
                    <a:pt x="22461" y="16922"/>
                    <a:pt x="22906" y="16870"/>
                    <a:pt x="23351" y="16737"/>
                  </a:cubicBezTo>
                  <a:cubicBezTo>
                    <a:pt x="19842" y="13631"/>
                    <a:pt x="16576" y="10365"/>
                    <a:pt x="13511" y="6897"/>
                  </a:cubicBezTo>
                  <a:cubicBezTo>
                    <a:pt x="10405" y="3428"/>
                    <a:pt x="4840" y="1008"/>
                    <a:pt x="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9;p2">
              <a:extLst>
                <a:ext uri="{FF2B5EF4-FFF2-40B4-BE49-F238E27FC236}">
                  <a16:creationId xmlns:a16="http://schemas.microsoft.com/office/drawing/2014/main" id="{CEB52B36-434E-4A4C-849D-0F6924DEF7C4}"/>
                </a:ext>
              </a:extLst>
            </p:cNvPr>
            <p:cNvSpPr/>
            <p:nvPr/>
          </p:nvSpPr>
          <p:spPr>
            <a:xfrm rot="-6495022">
              <a:off x="4329475" y="5043464"/>
              <a:ext cx="345339" cy="515893"/>
            </a:xfrm>
            <a:custGeom>
              <a:avLst/>
              <a:gdLst/>
              <a:ahLst/>
              <a:cxnLst/>
              <a:rect l="l" t="t" r="r" b="b"/>
              <a:pathLst>
                <a:path w="10124" h="15124" extrusionOk="0">
                  <a:moveTo>
                    <a:pt x="9881" y="0"/>
                  </a:moveTo>
                  <a:lnTo>
                    <a:pt x="9881" y="0"/>
                  </a:lnTo>
                  <a:cubicBezTo>
                    <a:pt x="6050" y="3186"/>
                    <a:pt x="2985" y="7179"/>
                    <a:pt x="969" y="11696"/>
                  </a:cubicBezTo>
                  <a:cubicBezTo>
                    <a:pt x="444" y="12825"/>
                    <a:pt x="1" y="14156"/>
                    <a:pt x="646" y="15124"/>
                  </a:cubicBezTo>
                  <a:cubicBezTo>
                    <a:pt x="3227" y="13511"/>
                    <a:pt x="5405" y="10688"/>
                    <a:pt x="7179" y="8268"/>
                  </a:cubicBezTo>
                  <a:cubicBezTo>
                    <a:pt x="8994" y="5808"/>
                    <a:pt x="10123" y="2864"/>
                    <a:pt x="9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100;p2">
              <a:extLst>
                <a:ext uri="{FF2B5EF4-FFF2-40B4-BE49-F238E27FC236}">
                  <a16:creationId xmlns:a16="http://schemas.microsoft.com/office/drawing/2014/main" id="{5BF8A6ED-1493-4866-B422-569035AB3676}"/>
                </a:ext>
              </a:extLst>
            </p:cNvPr>
            <p:cNvSpPr/>
            <p:nvPr/>
          </p:nvSpPr>
          <p:spPr>
            <a:xfrm rot="-6495022">
              <a:off x="4813019" y="4963338"/>
              <a:ext cx="359085" cy="468615"/>
            </a:xfrm>
            <a:custGeom>
              <a:avLst/>
              <a:gdLst/>
              <a:ahLst/>
              <a:cxnLst/>
              <a:rect l="l" t="t" r="r" b="b"/>
              <a:pathLst>
                <a:path w="10527" h="13738" extrusionOk="0">
                  <a:moveTo>
                    <a:pt x="1612" y="1"/>
                  </a:moveTo>
                  <a:cubicBezTo>
                    <a:pt x="1196" y="1"/>
                    <a:pt x="752" y="81"/>
                    <a:pt x="283" y="267"/>
                  </a:cubicBezTo>
                  <a:lnTo>
                    <a:pt x="243" y="267"/>
                  </a:lnTo>
                  <a:cubicBezTo>
                    <a:pt x="1" y="3332"/>
                    <a:pt x="969" y="6397"/>
                    <a:pt x="2985" y="8777"/>
                  </a:cubicBezTo>
                  <a:cubicBezTo>
                    <a:pt x="5002" y="11076"/>
                    <a:pt x="7623" y="12810"/>
                    <a:pt x="10527" y="13737"/>
                  </a:cubicBezTo>
                  <a:cubicBezTo>
                    <a:pt x="9518" y="10995"/>
                    <a:pt x="8389" y="8293"/>
                    <a:pt x="7220" y="5591"/>
                  </a:cubicBezTo>
                  <a:cubicBezTo>
                    <a:pt x="6776" y="4502"/>
                    <a:pt x="6211" y="3453"/>
                    <a:pt x="5486" y="2485"/>
                  </a:cubicBezTo>
                  <a:cubicBezTo>
                    <a:pt x="4762" y="1565"/>
                    <a:pt x="3449" y="1"/>
                    <a:pt x="1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48E73A6-4C60-4965-8566-F242E5813DAC}"/>
              </a:ext>
            </a:extLst>
          </p:cNvPr>
          <p:cNvSpPr txBox="1"/>
          <p:nvPr/>
        </p:nvSpPr>
        <p:spPr>
          <a:xfrm>
            <a:off x="3239884" y="3647512"/>
            <a:ext cx="5332712" cy="801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200" kern="0" dirty="0">
                <a:solidFill>
                  <a:srgbClr val="3D3F32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, Synergistically utilize technically sound portals with, Synergistically utilize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34033A2-76E8-4367-BA92-19AA4BC2C03F}"/>
              </a:ext>
            </a:extLst>
          </p:cNvPr>
          <p:cNvSpPr txBox="1"/>
          <p:nvPr/>
        </p:nvSpPr>
        <p:spPr>
          <a:xfrm>
            <a:off x="2517486" y="1358664"/>
            <a:ext cx="66444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u="sng" dirty="0">
                <a:solidFill>
                  <a:srgbClr val="3D3F32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Part two</a:t>
            </a:r>
          </a:p>
        </p:txBody>
      </p:sp>
      <p:sp>
        <p:nvSpPr>
          <p:cNvPr id="96" name="ïśḷîďe">
            <a:extLst>
              <a:ext uri="{FF2B5EF4-FFF2-40B4-BE49-F238E27FC236}">
                <a16:creationId xmlns:a16="http://schemas.microsoft.com/office/drawing/2014/main" id="{685D000B-9719-427A-8B0A-0F87965FBD82}"/>
              </a:ext>
            </a:extLst>
          </p:cNvPr>
          <p:cNvSpPr/>
          <p:nvPr/>
        </p:nvSpPr>
        <p:spPr>
          <a:xfrm>
            <a:off x="575139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5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7" name="ïŝḻidê">
            <a:extLst>
              <a:ext uri="{FF2B5EF4-FFF2-40B4-BE49-F238E27FC236}">
                <a16:creationId xmlns:a16="http://schemas.microsoft.com/office/drawing/2014/main" id="{B477D4A2-2EEA-4B64-BD09-2D892FFA3767}"/>
              </a:ext>
            </a:extLst>
          </p:cNvPr>
          <p:cNvSpPr/>
          <p:nvPr/>
        </p:nvSpPr>
        <p:spPr>
          <a:xfrm>
            <a:off x="546548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4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8" name="íSľïḍè">
            <a:extLst>
              <a:ext uri="{FF2B5EF4-FFF2-40B4-BE49-F238E27FC236}">
                <a16:creationId xmlns:a16="http://schemas.microsoft.com/office/drawing/2014/main" id="{DBA4090B-D7F8-415B-B24F-148CD201CAEB}"/>
              </a:ext>
            </a:extLst>
          </p:cNvPr>
          <p:cNvSpPr/>
          <p:nvPr/>
        </p:nvSpPr>
        <p:spPr>
          <a:xfrm>
            <a:off x="6037309" y="4880314"/>
            <a:ext cx="195546" cy="195545"/>
          </a:xfrm>
          <a:prstGeom prst="ellipse">
            <a:avLst/>
          </a:prstGeom>
          <a:solidFill>
            <a:srgbClr val="A06253"/>
          </a:solidFill>
          <a:ln w="12700" cap="rnd">
            <a:noFill/>
            <a:prstDash val="solid"/>
            <a:round/>
            <a:headEnd/>
            <a:tailEnd/>
          </a:ln>
          <a:effectLst>
            <a:outerShdw blurRad="254000" dist="127000" algn="ctr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71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/>
      <p:bldP spid="96" grpId="0" animBg="1"/>
      <p:bldP spid="97" grpId="0" animBg="1"/>
      <p:bldP spid="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715;p53">
            <a:extLst>
              <a:ext uri="{FF2B5EF4-FFF2-40B4-BE49-F238E27FC236}">
                <a16:creationId xmlns:a16="http://schemas.microsoft.com/office/drawing/2014/main" id="{51E0DE0A-D234-4121-B7FD-4D19787753B2}"/>
              </a:ext>
            </a:extLst>
          </p:cNvPr>
          <p:cNvSpPr/>
          <p:nvPr/>
        </p:nvSpPr>
        <p:spPr>
          <a:xfrm>
            <a:off x="4971986" y="1726299"/>
            <a:ext cx="3446247" cy="407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5530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55303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716;p53">
            <a:extLst>
              <a:ext uri="{FF2B5EF4-FFF2-40B4-BE49-F238E27FC236}">
                <a16:creationId xmlns:a16="http://schemas.microsoft.com/office/drawing/2014/main" id="{5B27E694-DB7F-426C-AE5A-CFC4BB19690C}"/>
              </a:ext>
            </a:extLst>
          </p:cNvPr>
          <p:cNvSpPr/>
          <p:nvPr/>
        </p:nvSpPr>
        <p:spPr>
          <a:xfrm>
            <a:off x="1094707" y="1726299"/>
            <a:ext cx="2997200" cy="4074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5530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55303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717;p53">
            <a:extLst>
              <a:ext uri="{FF2B5EF4-FFF2-40B4-BE49-F238E27FC236}">
                <a16:creationId xmlns:a16="http://schemas.microsoft.com/office/drawing/2014/main" id="{4FD2F32B-520E-462A-9EBE-6FF0EDA28B60}"/>
              </a:ext>
            </a:extLst>
          </p:cNvPr>
          <p:cNvSpPr/>
          <p:nvPr/>
        </p:nvSpPr>
        <p:spPr>
          <a:xfrm>
            <a:off x="1679658" y="1442366"/>
            <a:ext cx="1868800" cy="506000"/>
          </a:xfrm>
          <a:prstGeom prst="roundRect">
            <a:avLst>
              <a:gd name="adj" fmla="val 50000"/>
            </a:avLst>
          </a:prstGeom>
          <a:solidFill>
            <a:srgbClr val="55303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>
              <a:solidFill>
                <a:srgbClr val="FDDABA"/>
              </a:solidFill>
              <a:sym typeface="Arial"/>
            </a:endParaRPr>
          </a:p>
        </p:txBody>
      </p:sp>
      <p:sp>
        <p:nvSpPr>
          <p:cNvPr id="16" name="Google Shape;1718;p53">
            <a:extLst>
              <a:ext uri="{FF2B5EF4-FFF2-40B4-BE49-F238E27FC236}">
                <a16:creationId xmlns:a16="http://schemas.microsoft.com/office/drawing/2014/main" id="{47472F6E-5234-489E-811F-0608F2402B02}"/>
              </a:ext>
            </a:extLst>
          </p:cNvPr>
          <p:cNvSpPr/>
          <p:nvPr/>
        </p:nvSpPr>
        <p:spPr>
          <a:xfrm>
            <a:off x="5740286" y="1442366"/>
            <a:ext cx="1868800" cy="506000"/>
          </a:xfrm>
          <a:prstGeom prst="roundRect">
            <a:avLst>
              <a:gd name="adj" fmla="val 50000"/>
            </a:avLst>
          </a:prstGeom>
          <a:solidFill>
            <a:srgbClr val="55303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>
              <a:solidFill>
                <a:srgbClr val="FDDABA"/>
              </a:solidFill>
              <a:sym typeface="Arial"/>
            </a:endParaRPr>
          </a:p>
        </p:txBody>
      </p:sp>
      <p:sp>
        <p:nvSpPr>
          <p:cNvPr id="17" name="iṩļïḓè">
            <a:extLst>
              <a:ext uri="{FF2B5EF4-FFF2-40B4-BE49-F238E27FC236}">
                <a16:creationId xmlns:a16="http://schemas.microsoft.com/office/drawing/2014/main" id="{900CE5A1-A5D2-4A4F-8985-481FA47AB99E}"/>
              </a:ext>
            </a:extLst>
          </p:cNvPr>
          <p:cNvSpPr txBox="1"/>
          <p:nvPr/>
        </p:nvSpPr>
        <p:spPr bwMode="auto">
          <a:xfrm>
            <a:off x="1856673" y="1526039"/>
            <a:ext cx="1534794" cy="338653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rgbClr val="FDDAB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MORIMOTO.COM</a:t>
            </a:r>
          </a:p>
        </p:txBody>
      </p:sp>
      <p:sp>
        <p:nvSpPr>
          <p:cNvPr id="18" name="iṩļïḓè">
            <a:extLst>
              <a:ext uri="{FF2B5EF4-FFF2-40B4-BE49-F238E27FC236}">
                <a16:creationId xmlns:a16="http://schemas.microsoft.com/office/drawing/2014/main" id="{D6ED74F2-E5CA-47EB-8AC5-CB14DC5BB45A}"/>
              </a:ext>
            </a:extLst>
          </p:cNvPr>
          <p:cNvSpPr txBox="1"/>
          <p:nvPr/>
        </p:nvSpPr>
        <p:spPr bwMode="auto">
          <a:xfrm>
            <a:off x="5907289" y="1537433"/>
            <a:ext cx="1534794" cy="338653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1000" dirty="0">
                <a:solidFill>
                  <a:srgbClr val="FDDABA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MORIMOTO.COM</a:t>
            </a: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285088A-F43D-418D-963F-E88D0F86611B}"/>
              </a:ext>
            </a:extLst>
          </p:cNvPr>
          <p:cNvSpPr txBox="1"/>
          <p:nvPr/>
        </p:nvSpPr>
        <p:spPr>
          <a:xfrm>
            <a:off x="1549268" y="2333195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38E764D-DBD5-4378-8F43-9556171D6FDB}"/>
              </a:ext>
            </a:extLst>
          </p:cNvPr>
          <p:cNvSpPr txBox="1"/>
          <p:nvPr/>
        </p:nvSpPr>
        <p:spPr>
          <a:xfrm>
            <a:off x="1637830" y="3436559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sp>
        <p:nvSpPr>
          <p:cNvPr id="2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063FBB6-1000-4AC5-8AD7-9F469ACF6070}"/>
              </a:ext>
            </a:extLst>
          </p:cNvPr>
          <p:cNvSpPr txBox="1"/>
          <p:nvPr/>
        </p:nvSpPr>
        <p:spPr>
          <a:xfrm>
            <a:off x="1592308" y="4556013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sp>
        <p:nvSpPr>
          <p:cNvPr id="2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0304BD8-D980-485A-95F1-98EF30BCA9E9}"/>
              </a:ext>
            </a:extLst>
          </p:cNvPr>
          <p:cNvSpPr txBox="1"/>
          <p:nvPr/>
        </p:nvSpPr>
        <p:spPr>
          <a:xfrm>
            <a:off x="5566856" y="2395811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sp>
        <p:nvSpPr>
          <p:cNvPr id="2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C707D38-0100-4843-B3A4-B9A03831F0CA}"/>
              </a:ext>
            </a:extLst>
          </p:cNvPr>
          <p:cNvSpPr txBox="1"/>
          <p:nvPr/>
        </p:nvSpPr>
        <p:spPr>
          <a:xfrm>
            <a:off x="5655418" y="3499175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sp>
        <p:nvSpPr>
          <p:cNvPr id="2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0FA42A1-EF90-4CC3-9544-82FD07CB309D}"/>
              </a:ext>
            </a:extLst>
          </p:cNvPr>
          <p:cNvSpPr txBox="1"/>
          <p:nvPr/>
        </p:nvSpPr>
        <p:spPr>
          <a:xfrm>
            <a:off x="5609896" y="4618629"/>
            <a:ext cx="199919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553036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</a:t>
            </a:r>
          </a:p>
        </p:txBody>
      </p:sp>
      <p:grpSp>
        <p:nvGrpSpPr>
          <p:cNvPr id="25" name="Google Shape;44;p2">
            <a:extLst>
              <a:ext uri="{FF2B5EF4-FFF2-40B4-BE49-F238E27FC236}">
                <a16:creationId xmlns:a16="http://schemas.microsoft.com/office/drawing/2014/main" id="{8F132C3E-B68C-47DD-9118-FD7D963B0BD2}"/>
              </a:ext>
            </a:extLst>
          </p:cNvPr>
          <p:cNvGrpSpPr/>
          <p:nvPr/>
        </p:nvGrpSpPr>
        <p:grpSpPr>
          <a:xfrm>
            <a:off x="-1010423" y="-908426"/>
            <a:ext cx="3595137" cy="2729367"/>
            <a:chOff x="-754697" y="1352100"/>
            <a:chExt cx="6171556" cy="3954075"/>
          </a:xfrm>
          <a:solidFill>
            <a:srgbClr val="A06253"/>
          </a:solidFill>
        </p:grpSpPr>
        <p:sp>
          <p:nvSpPr>
            <p:cNvPr id="26" name="Google Shape;45;p2">
              <a:extLst>
                <a:ext uri="{FF2B5EF4-FFF2-40B4-BE49-F238E27FC236}">
                  <a16:creationId xmlns:a16="http://schemas.microsoft.com/office/drawing/2014/main" id="{761406FF-6C9D-4197-B5FD-461C287AD832}"/>
                </a:ext>
              </a:extLst>
            </p:cNvPr>
            <p:cNvSpPr/>
            <p:nvPr/>
          </p:nvSpPr>
          <p:spPr>
            <a:xfrm rot="-5400000">
              <a:off x="58844" y="2158513"/>
              <a:ext cx="2111360" cy="3738443"/>
            </a:xfrm>
            <a:custGeom>
              <a:avLst/>
              <a:gdLst/>
              <a:ahLst/>
              <a:cxnLst/>
              <a:rect l="l" t="t" r="r" b="b"/>
              <a:pathLst>
                <a:path w="38310" h="68080" extrusionOk="0">
                  <a:moveTo>
                    <a:pt x="314" y="1"/>
                  </a:moveTo>
                  <a:cubicBezTo>
                    <a:pt x="147" y="1"/>
                    <a:pt x="1" y="191"/>
                    <a:pt x="153" y="313"/>
                  </a:cubicBezTo>
                  <a:cubicBezTo>
                    <a:pt x="3661" y="3942"/>
                    <a:pt x="6968" y="7693"/>
                    <a:pt x="10074" y="11645"/>
                  </a:cubicBezTo>
                  <a:cubicBezTo>
                    <a:pt x="13179" y="15597"/>
                    <a:pt x="16083" y="19711"/>
                    <a:pt x="18785" y="23945"/>
                  </a:cubicBezTo>
                  <a:cubicBezTo>
                    <a:pt x="21527" y="28261"/>
                    <a:pt x="24027" y="32737"/>
                    <a:pt x="26326" y="37294"/>
                  </a:cubicBezTo>
                  <a:cubicBezTo>
                    <a:pt x="28625" y="41852"/>
                    <a:pt x="30682" y="46570"/>
                    <a:pt x="32537" y="51369"/>
                  </a:cubicBezTo>
                  <a:cubicBezTo>
                    <a:pt x="34392" y="56168"/>
                    <a:pt x="36005" y="61048"/>
                    <a:pt x="37376" y="66049"/>
                  </a:cubicBezTo>
                  <a:cubicBezTo>
                    <a:pt x="37538" y="66694"/>
                    <a:pt x="37739" y="67299"/>
                    <a:pt x="37901" y="67904"/>
                  </a:cubicBezTo>
                  <a:cubicBezTo>
                    <a:pt x="37918" y="68026"/>
                    <a:pt x="38002" y="68080"/>
                    <a:pt x="38087" y="68080"/>
                  </a:cubicBezTo>
                  <a:cubicBezTo>
                    <a:pt x="38198" y="68080"/>
                    <a:pt x="38309" y="67984"/>
                    <a:pt x="38263" y="67824"/>
                  </a:cubicBezTo>
                  <a:cubicBezTo>
                    <a:pt x="36973" y="62823"/>
                    <a:pt x="35400" y="57903"/>
                    <a:pt x="33626" y="53023"/>
                  </a:cubicBezTo>
                  <a:cubicBezTo>
                    <a:pt x="31811" y="48183"/>
                    <a:pt x="29794" y="43465"/>
                    <a:pt x="27536" y="38827"/>
                  </a:cubicBezTo>
                  <a:cubicBezTo>
                    <a:pt x="25278" y="34229"/>
                    <a:pt x="22858" y="29753"/>
                    <a:pt x="20156" y="25438"/>
                  </a:cubicBezTo>
                  <a:cubicBezTo>
                    <a:pt x="17494" y="21082"/>
                    <a:pt x="14631" y="16888"/>
                    <a:pt x="11525" y="12855"/>
                  </a:cubicBezTo>
                  <a:cubicBezTo>
                    <a:pt x="8460" y="8862"/>
                    <a:pt x="5194" y="5031"/>
                    <a:pt x="1725" y="1361"/>
                  </a:cubicBezTo>
                  <a:cubicBezTo>
                    <a:pt x="1322" y="918"/>
                    <a:pt x="879" y="514"/>
                    <a:pt x="475" y="71"/>
                  </a:cubicBezTo>
                  <a:cubicBezTo>
                    <a:pt x="426" y="21"/>
                    <a:pt x="369" y="1"/>
                    <a:pt x="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46;p2">
              <a:extLst>
                <a:ext uri="{FF2B5EF4-FFF2-40B4-BE49-F238E27FC236}">
                  <a16:creationId xmlns:a16="http://schemas.microsoft.com/office/drawing/2014/main" id="{241BAFE9-07A9-4429-9D05-FA50C2772FC2}"/>
                </a:ext>
              </a:extLst>
            </p:cNvPr>
            <p:cNvSpPr/>
            <p:nvPr/>
          </p:nvSpPr>
          <p:spPr>
            <a:xfrm rot="-5400000">
              <a:off x="-57623" y="2120398"/>
              <a:ext cx="2476039" cy="939443"/>
            </a:xfrm>
            <a:custGeom>
              <a:avLst/>
              <a:gdLst/>
              <a:ahLst/>
              <a:cxnLst/>
              <a:rect l="l" t="t" r="r" b="b"/>
              <a:pathLst>
                <a:path w="44927" h="17108" extrusionOk="0">
                  <a:moveTo>
                    <a:pt x="8186" y="0"/>
                  </a:moveTo>
                  <a:cubicBezTo>
                    <a:pt x="5062" y="0"/>
                    <a:pt x="1997" y="894"/>
                    <a:pt x="0" y="3391"/>
                  </a:cubicBezTo>
                  <a:lnTo>
                    <a:pt x="202" y="3431"/>
                  </a:lnTo>
                  <a:cubicBezTo>
                    <a:pt x="6735" y="8391"/>
                    <a:pt x="13752" y="12787"/>
                    <a:pt x="21415" y="15207"/>
                  </a:cubicBezTo>
                  <a:cubicBezTo>
                    <a:pt x="25260" y="16421"/>
                    <a:pt x="29289" y="17107"/>
                    <a:pt x="33291" y="17107"/>
                  </a:cubicBezTo>
                  <a:cubicBezTo>
                    <a:pt x="37263" y="17107"/>
                    <a:pt x="41210" y="16431"/>
                    <a:pt x="44927" y="14925"/>
                  </a:cubicBezTo>
                  <a:cubicBezTo>
                    <a:pt x="43193" y="13190"/>
                    <a:pt x="40934" y="12182"/>
                    <a:pt x="38756" y="11214"/>
                  </a:cubicBezTo>
                  <a:lnTo>
                    <a:pt x="23230" y="4439"/>
                  </a:lnTo>
                  <a:cubicBezTo>
                    <a:pt x="19681" y="2907"/>
                    <a:pt x="16132" y="1334"/>
                    <a:pt x="12381" y="487"/>
                  </a:cubicBezTo>
                  <a:cubicBezTo>
                    <a:pt x="11034" y="185"/>
                    <a:pt x="9604" y="0"/>
                    <a:pt x="8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47;p2">
              <a:extLst>
                <a:ext uri="{FF2B5EF4-FFF2-40B4-BE49-F238E27FC236}">
                  <a16:creationId xmlns:a16="http://schemas.microsoft.com/office/drawing/2014/main" id="{B426E101-16EE-4F70-984D-787779DFEE28}"/>
                </a:ext>
              </a:extLst>
            </p:cNvPr>
            <p:cNvSpPr/>
            <p:nvPr/>
          </p:nvSpPr>
          <p:spPr>
            <a:xfrm rot="-5400000">
              <a:off x="2604364" y="700076"/>
              <a:ext cx="1778205" cy="3846785"/>
            </a:xfrm>
            <a:custGeom>
              <a:avLst/>
              <a:gdLst/>
              <a:ahLst/>
              <a:cxnLst/>
              <a:rect l="l" t="t" r="r" b="b"/>
              <a:pathLst>
                <a:path w="32265" h="70053" extrusionOk="0">
                  <a:moveTo>
                    <a:pt x="445" y="1"/>
                  </a:moveTo>
                  <a:lnTo>
                    <a:pt x="445" y="1"/>
                  </a:lnTo>
                  <a:cubicBezTo>
                    <a:pt x="1" y="8228"/>
                    <a:pt x="2300" y="16334"/>
                    <a:pt x="5082" y="24077"/>
                  </a:cubicBezTo>
                  <a:cubicBezTo>
                    <a:pt x="9438" y="36135"/>
                    <a:pt x="15003" y="47710"/>
                    <a:pt x="21738" y="58599"/>
                  </a:cubicBezTo>
                  <a:cubicBezTo>
                    <a:pt x="24440" y="62995"/>
                    <a:pt x="27465" y="67390"/>
                    <a:pt x="31699" y="70052"/>
                  </a:cubicBezTo>
                  <a:cubicBezTo>
                    <a:pt x="32264" y="69649"/>
                    <a:pt x="32264" y="68762"/>
                    <a:pt x="32143" y="68036"/>
                  </a:cubicBezTo>
                  <a:cubicBezTo>
                    <a:pt x="31095" y="59446"/>
                    <a:pt x="30006" y="50815"/>
                    <a:pt x="28917" y="42225"/>
                  </a:cubicBezTo>
                  <a:cubicBezTo>
                    <a:pt x="28554" y="38757"/>
                    <a:pt x="27989" y="35329"/>
                    <a:pt x="27223" y="31901"/>
                  </a:cubicBezTo>
                  <a:cubicBezTo>
                    <a:pt x="24239" y="19399"/>
                    <a:pt x="11212" y="5445"/>
                    <a:pt x="4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48;p2">
              <a:extLst>
                <a:ext uri="{FF2B5EF4-FFF2-40B4-BE49-F238E27FC236}">
                  <a16:creationId xmlns:a16="http://schemas.microsoft.com/office/drawing/2014/main" id="{B316FE8C-89E2-4107-991F-CBD124AEDE33}"/>
                </a:ext>
              </a:extLst>
            </p:cNvPr>
            <p:cNvSpPr/>
            <p:nvPr/>
          </p:nvSpPr>
          <p:spPr>
            <a:xfrm rot="-5400000">
              <a:off x="1895155" y="2583442"/>
              <a:ext cx="853582" cy="3058352"/>
            </a:xfrm>
            <a:custGeom>
              <a:avLst/>
              <a:gdLst/>
              <a:ahLst/>
              <a:cxnLst/>
              <a:rect l="l" t="t" r="r" b="b"/>
              <a:pathLst>
                <a:path w="15488" h="55695" extrusionOk="0">
                  <a:moveTo>
                    <a:pt x="11696" y="0"/>
                  </a:moveTo>
                  <a:cubicBezTo>
                    <a:pt x="4800" y="5001"/>
                    <a:pt x="1170" y="14156"/>
                    <a:pt x="566" y="23189"/>
                  </a:cubicBezTo>
                  <a:cubicBezTo>
                    <a:pt x="1" y="32183"/>
                    <a:pt x="2098" y="41136"/>
                    <a:pt x="4518" y="49766"/>
                  </a:cubicBezTo>
                  <a:cubicBezTo>
                    <a:pt x="5163" y="51944"/>
                    <a:pt x="5849" y="54202"/>
                    <a:pt x="7421" y="55695"/>
                  </a:cubicBezTo>
                  <a:cubicBezTo>
                    <a:pt x="8873" y="46741"/>
                    <a:pt x="10769" y="37829"/>
                    <a:pt x="13148" y="29077"/>
                  </a:cubicBezTo>
                  <a:cubicBezTo>
                    <a:pt x="15487" y="20326"/>
                    <a:pt x="14237" y="8711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49;p2">
              <a:extLst>
                <a:ext uri="{FF2B5EF4-FFF2-40B4-BE49-F238E27FC236}">
                  <a16:creationId xmlns:a16="http://schemas.microsoft.com/office/drawing/2014/main" id="{D8973649-0058-4813-A4A2-54CC3AAC8DD4}"/>
                </a:ext>
              </a:extLst>
            </p:cNvPr>
            <p:cNvSpPr/>
            <p:nvPr/>
          </p:nvSpPr>
          <p:spPr>
            <a:xfrm rot="-5400000">
              <a:off x="-967442" y="3510662"/>
              <a:ext cx="1631495" cy="399324"/>
            </a:xfrm>
            <a:custGeom>
              <a:avLst/>
              <a:gdLst/>
              <a:ahLst/>
              <a:cxnLst/>
              <a:rect l="l" t="t" r="r" b="b"/>
              <a:pathLst>
                <a:path w="29603" h="7272" extrusionOk="0">
                  <a:moveTo>
                    <a:pt x="14143" y="0"/>
                  </a:moveTo>
                  <a:cubicBezTo>
                    <a:pt x="11170" y="0"/>
                    <a:pt x="8191" y="288"/>
                    <a:pt x="5244" y="872"/>
                  </a:cubicBezTo>
                  <a:cubicBezTo>
                    <a:pt x="3187" y="1275"/>
                    <a:pt x="888" y="2001"/>
                    <a:pt x="1" y="4058"/>
                  </a:cubicBezTo>
                  <a:cubicBezTo>
                    <a:pt x="4518" y="6518"/>
                    <a:pt x="10446" y="6962"/>
                    <a:pt x="15487" y="7244"/>
                  </a:cubicBezTo>
                  <a:cubicBezTo>
                    <a:pt x="15858" y="7262"/>
                    <a:pt x="16230" y="7271"/>
                    <a:pt x="16603" y="7271"/>
                  </a:cubicBezTo>
                  <a:cubicBezTo>
                    <a:pt x="21253" y="7271"/>
                    <a:pt x="25981" y="5858"/>
                    <a:pt x="29602" y="2647"/>
                  </a:cubicBezTo>
                  <a:cubicBezTo>
                    <a:pt x="24609" y="896"/>
                    <a:pt x="19386" y="0"/>
                    <a:pt x="14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50;p2">
              <a:extLst>
                <a:ext uri="{FF2B5EF4-FFF2-40B4-BE49-F238E27FC236}">
                  <a16:creationId xmlns:a16="http://schemas.microsoft.com/office/drawing/2014/main" id="{F77704D4-3B5A-4763-9AE7-0AFD05337B9C}"/>
                </a:ext>
              </a:extLst>
            </p:cNvPr>
            <p:cNvSpPr/>
            <p:nvPr/>
          </p:nvSpPr>
          <p:spPr>
            <a:xfrm rot="-5400000">
              <a:off x="140117" y="4026774"/>
              <a:ext cx="844654" cy="1714149"/>
            </a:xfrm>
            <a:custGeom>
              <a:avLst/>
              <a:gdLst/>
              <a:ahLst/>
              <a:cxnLst/>
              <a:rect l="l" t="t" r="r" b="b"/>
              <a:pathLst>
                <a:path w="15326" h="31216" extrusionOk="0">
                  <a:moveTo>
                    <a:pt x="11696" y="0"/>
                  </a:moveTo>
                  <a:cubicBezTo>
                    <a:pt x="6897" y="2864"/>
                    <a:pt x="3428" y="7986"/>
                    <a:pt x="1735" y="13632"/>
                  </a:cubicBezTo>
                  <a:cubicBezTo>
                    <a:pt x="41" y="19237"/>
                    <a:pt x="0" y="25367"/>
                    <a:pt x="1009" y="31215"/>
                  </a:cubicBezTo>
                  <a:cubicBezTo>
                    <a:pt x="4074" y="26577"/>
                    <a:pt x="7058" y="21859"/>
                    <a:pt x="9921" y="17019"/>
                  </a:cubicBezTo>
                  <a:cubicBezTo>
                    <a:pt x="11131" y="15084"/>
                    <a:pt x="12139" y="13027"/>
                    <a:pt x="12946" y="10889"/>
                  </a:cubicBezTo>
                  <a:cubicBezTo>
                    <a:pt x="13793" y="8187"/>
                    <a:pt x="15325" y="3025"/>
                    <a:pt x="1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51;p2">
              <a:extLst>
                <a:ext uri="{FF2B5EF4-FFF2-40B4-BE49-F238E27FC236}">
                  <a16:creationId xmlns:a16="http://schemas.microsoft.com/office/drawing/2014/main" id="{BBDE07C0-55D2-4BFD-BED3-C1A624B40EDB}"/>
                </a:ext>
              </a:extLst>
            </p:cNvPr>
            <p:cNvSpPr/>
            <p:nvPr/>
          </p:nvSpPr>
          <p:spPr>
            <a:xfrm rot="-5400000">
              <a:off x="2581706" y="1169765"/>
              <a:ext cx="1405810" cy="3070158"/>
            </a:xfrm>
            <a:custGeom>
              <a:avLst/>
              <a:gdLst/>
              <a:ahLst/>
              <a:cxnLst/>
              <a:rect l="l" t="t" r="r" b="b"/>
              <a:pathLst>
                <a:path w="25508" h="55910" extrusionOk="0">
                  <a:moveTo>
                    <a:pt x="361" y="0"/>
                  </a:moveTo>
                  <a:cubicBezTo>
                    <a:pt x="179" y="0"/>
                    <a:pt x="1" y="257"/>
                    <a:pt x="156" y="443"/>
                  </a:cubicBezTo>
                  <a:lnTo>
                    <a:pt x="277" y="564"/>
                  </a:lnTo>
                  <a:lnTo>
                    <a:pt x="640" y="1048"/>
                  </a:lnTo>
                  <a:cubicBezTo>
                    <a:pt x="1083" y="1693"/>
                    <a:pt x="1527" y="2298"/>
                    <a:pt x="1970" y="2943"/>
                  </a:cubicBezTo>
                  <a:cubicBezTo>
                    <a:pt x="3584" y="5242"/>
                    <a:pt x="5076" y="7581"/>
                    <a:pt x="6487" y="10001"/>
                  </a:cubicBezTo>
                  <a:cubicBezTo>
                    <a:pt x="8665" y="13590"/>
                    <a:pt x="10722" y="17300"/>
                    <a:pt x="12577" y="21091"/>
                  </a:cubicBezTo>
                  <a:cubicBezTo>
                    <a:pt x="14956" y="25850"/>
                    <a:pt x="17094" y="30770"/>
                    <a:pt x="18989" y="35771"/>
                  </a:cubicBezTo>
                  <a:cubicBezTo>
                    <a:pt x="21167" y="41538"/>
                    <a:pt x="22982" y="47426"/>
                    <a:pt x="24434" y="53395"/>
                  </a:cubicBezTo>
                  <a:cubicBezTo>
                    <a:pt x="24635" y="54161"/>
                    <a:pt x="24797" y="54968"/>
                    <a:pt x="24958" y="55734"/>
                  </a:cubicBezTo>
                  <a:cubicBezTo>
                    <a:pt x="24989" y="55857"/>
                    <a:pt x="25078" y="55910"/>
                    <a:pt x="25175" y="55910"/>
                  </a:cubicBezTo>
                  <a:cubicBezTo>
                    <a:pt x="25332" y="55910"/>
                    <a:pt x="25507" y="55772"/>
                    <a:pt x="25482" y="55573"/>
                  </a:cubicBezTo>
                  <a:cubicBezTo>
                    <a:pt x="24111" y="49483"/>
                    <a:pt x="22337" y="43474"/>
                    <a:pt x="20199" y="37586"/>
                  </a:cubicBezTo>
                  <a:cubicBezTo>
                    <a:pt x="18344" y="32424"/>
                    <a:pt x="16207" y="27383"/>
                    <a:pt x="13827" y="22463"/>
                  </a:cubicBezTo>
                  <a:cubicBezTo>
                    <a:pt x="11932" y="18470"/>
                    <a:pt x="9875" y="14598"/>
                    <a:pt x="7617" y="10807"/>
                  </a:cubicBezTo>
                  <a:cubicBezTo>
                    <a:pt x="6124" y="8226"/>
                    <a:pt x="4471" y="5686"/>
                    <a:pt x="2777" y="3185"/>
                  </a:cubicBezTo>
                  <a:cubicBezTo>
                    <a:pt x="2091" y="2177"/>
                    <a:pt x="1366" y="1088"/>
                    <a:pt x="599" y="161"/>
                  </a:cubicBezTo>
                  <a:lnTo>
                    <a:pt x="519" y="80"/>
                  </a:lnTo>
                  <a:cubicBezTo>
                    <a:pt x="472" y="24"/>
                    <a:pt x="416" y="0"/>
                    <a:pt x="3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52;p2">
              <a:extLst>
                <a:ext uri="{FF2B5EF4-FFF2-40B4-BE49-F238E27FC236}">
                  <a16:creationId xmlns:a16="http://schemas.microsoft.com/office/drawing/2014/main" id="{E906D5AB-E945-4CDA-92B2-FBC20585A1EB}"/>
                </a:ext>
              </a:extLst>
            </p:cNvPr>
            <p:cNvSpPr/>
            <p:nvPr/>
          </p:nvSpPr>
          <p:spPr>
            <a:xfrm rot="-5400000">
              <a:off x="173498" y="2212286"/>
              <a:ext cx="2072506" cy="627705"/>
            </a:xfrm>
            <a:custGeom>
              <a:avLst/>
              <a:gdLst/>
              <a:ahLst/>
              <a:cxnLst/>
              <a:rect l="l" t="t" r="r" b="b"/>
              <a:pathLst>
                <a:path w="37605" h="11431" extrusionOk="0">
                  <a:moveTo>
                    <a:pt x="939" y="1"/>
                  </a:moveTo>
                  <a:cubicBezTo>
                    <a:pt x="740" y="1"/>
                    <a:pt x="540" y="29"/>
                    <a:pt x="340" y="58"/>
                  </a:cubicBezTo>
                  <a:lnTo>
                    <a:pt x="300" y="58"/>
                  </a:lnTo>
                  <a:cubicBezTo>
                    <a:pt x="0" y="95"/>
                    <a:pt x="83" y="550"/>
                    <a:pt x="355" y="550"/>
                  </a:cubicBezTo>
                  <a:cubicBezTo>
                    <a:pt x="376" y="550"/>
                    <a:pt x="398" y="548"/>
                    <a:pt x="421" y="542"/>
                  </a:cubicBezTo>
                  <a:lnTo>
                    <a:pt x="421" y="501"/>
                  </a:lnTo>
                  <a:lnTo>
                    <a:pt x="905" y="501"/>
                  </a:lnTo>
                  <a:cubicBezTo>
                    <a:pt x="1469" y="501"/>
                    <a:pt x="2074" y="542"/>
                    <a:pt x="2639" y="622"/>
                  </a:cubicBezTo>
                  <a:cubicBezTo>
                    <a:pt x="5301" y="985"/>
                    <a:pt x="7922" y="1671"/>
                    <a:pt x="10423" y="2599"/>
                  </a:cubicBezTo>
                  <a:cubicBezTo>
                    <a:pt x="14980" y="4171"/>
                    <a:pt x="19295" y="6309"/>
                    <a:pt x="23771" y="8003"/>
                  </a:cubicBezTo>
                  <a:cubicBezTo>
                    <a:pt x="26917" y="9213"/>
                    <a:pt x="30143" y="10140"/>
                    <a:pt x="33450" y="10866"/>
                  </a:cubicBezTo>
                  <a:cubicBezTo>
                    <a:pt x="34338" y="11068"/>
                    <a:pt x="35225" y="11189"/>
                    <a:pt x="36112" y="11310"/>
                  </a:cubicBezTo>
                  <a:cubicBezTo>
                    <a:pt x="36475" y="11390"/>
                    <a:pt x="36838" y="11431"/>
                    <a:pt x="37241" y="11431"/>
                  </a:cubicBezTo>
                  <a:lnTo>
                    <a:pt x="37282" y="11431"/>
                  </a:lnTo>
                  <a:cubicBezTo>
                    <a:pt x="37604" y="11431"/>
                    <a:pt x="37604" y="10947"/>
                    <a:pt x="37282" y="10947"/>
                  </a:cubicBezTo>
                  <a:cubicBezTo>
                    <a:pt x="36273" y="10866"/>
                    <a:pt x="35265" y="10705"/>
                    <a:pt x="34257" y="10503"/>
                  </a:cubicBezTo>
                  <a:cubicBezTo>
                    <a:pt x="31192" y="9898"/>
                    <a:pt x="28127" y="9051"/>
                    <a:pt x="25183" y="8003"/>
                  </a:cubicBezTo>
                  <a:cubicBezTo>
                    <a:pt x="22884" y="7196"/>
                    <a:pt x="20626" y="6269"/>
                    <a:pt x="18408" y="5301"/>
                  </a:cubicBezTo>
                  <a:cubicBezTo>
                    <a:pt x="16149" y="4333"/>
                    <a:pt x="13971" y="3365"/>
                    <a:pt x="11713" y="2518"/>
                  </a:cubicBezTo>
                  <a:cubicBezTo>
                    <a:pt x="8971" y="1469"/>
                    <a:pt x="6107" y="663"/>
                    <a:pt x="3244" y="179"/>
                  </a:cubicBezTo>
                  <a:cubicBezTo>
                    <a:pt x="2558" y="58"/>
                    <a:pt x="1873" y="18"/>
                    <a:pt x="1187" y="18"/>
                  </a:cubicBezTo>
                  <a:cubicBezTo>
                    <a:pt x="1105" y="6"/>
                    <a:pt x="1022" y="1"/>
                    <a:pt x="9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53;p2">
              <a:extLst>
                <a:ext uri="{FF2B5EF4-FFF2-40B4-BE49-F238E27FC236}">
                  <a16:creationId xmlns:a16="http://schemas.microsoft.com/office/drawing/2014/main" id="{83B3D562-85C4-4ECF-9BBC-495B0750D338}"/>
                </a:ext>
              </a:extLst>
            </p:cNvPr>
            <p:cNvSpPr/>
            <p:nvPr/>
          </p:nvSpPr>
          <p:spPr>
            <a:xfrm rot="-5400000">
              <a:off x="1927538" y="2923913"/>
              <a:ext cx="349248" cy="2321591"/>
            </a:xfrm>
            <a:custGeom>
              <a:avLst/>
              <a:gdLst/>
              <a:ahLst/>
              <a:cxnLst/>
              <a:rect l="l" t="t" r="r" b="b"/>
              <a:pathLst>
                <a:path w="6337" h="42278" extrusionOk="0">
                  <a:moveTo>
                    <a:pt x="5975" y="0"/>
                  </a:moveTo>
                  <a:cubicBezTo>
                    <a:pt x="5906" y="0"/>
                    <a:pt x="5843" y="34"/>
                    <a:pt x="5808" y="117"/>
                  </a:cubicBezTo>
                  <a:lnTo>
                    <a:pt x="5808" y="157"/>
                  </a:lnTo>
                  <a:cubicBezTo>
                    <a:pt x="5525" y="803"/>
                    <a:pt x="5243" y="1488"/>
                    <a:pt x="5001" y="2174"/>
                  </a:cubicBezTo>
                  <a:cubicBezTo>
                    <a:pt x="4316" y="3989"/>
                    <a:pt x="3751" y="5884"/>
                    <a:pt x="3227" y="7739"/>
                  </a:cubicBezTo>
                  <a:cubicBezTo>
                    <a:pt x="2420" y="10603"/>
                    <a:pt x="1775" y="13466"/>
                    <a:pt x="1291" y="16410"/>
                  </a:cubicBezTo>
                  <a:cubicBezTo>
                    <a:pt x="686" y="20040"/>
                    <a:pt x="323" y="23750"/>
                    <a:pt x="162" y="27420"/>
                  </a:cubicBezTo>
                  <a:cubicBezTo>
                    <a:pt x="0" y="31775"/>
                    <a:pt x="202" y="36131"/>
                    <a:pt x="726" y="40406"/>
                  </a:cubicBezTo>
                  <a:cubicBezTo>
                    <a:pt x="807" y="40970"/>
                    <a:pt x="847" y="41535"/>
                    <a:pt x="928" y="42100"/>
                  </a:cubicBezTo>
                  <a:cubicBezTo>
                    <a:pt x="959" y="42226"/>
                    <a:pt x="1052" y="42278"/>
                    <a:pt x="1152" y="42278"/>
                  </a:cubicBezTo>
                  <a:cubicBezTo>
                    <a:pt x="1307" y="42278"/>
                    <a:pt x="1477" y="42151"/>
                    <a:pt x="1452" y="41979"/>
                  </a:cubicBezTo>
                  <a:cubicBezTo>
                    <a:pt x="847" y="37623"/>
                    <a:pt x="565" y="33227"/>
                    <a:pt x="646" y="28872"/>
                  </a:cubicBezTo>
                  <a:cubicBezTo>
                    <a:pt x="807" y="22056"/>
                    <a:pt x="1734" y="15321"/>
                    <a:pt x="3469" y="8788"/>
                  </a:cubicBezTo>
                  <a:cubicBezTo>
                    <a:pt x="3993" y="6771"/>
                    <a:pt x="4598" y="4795"/>
                    <a:pt x="5324" y="2819"/>
                  </a:cubicBezTo>
                  <a:cubicBezTo>
                    <a:pt x="5525" y="2255"/>
                    <a:pt x="5727" y="1690"/>
                    <a:pt x="5969" y="1125"/>
                  </a:cubicBezTo>
                  <a:lnTo>
                    <a:pt x="6090" y="843"/>
                  </a:lnTo>
                  <a:cubicBezTo>
                    <a:pt x="6090" y="803"/>
                    <a:pt x="6130" y="762"/>
                    <a:pt x="6130" y="722"/>
                  </a:cubicBezTo>
                  <a:lnTo>
                    <a:pt x="6130" y="682"/>
                  </a:lnTo>
                  <a:cubicBezTo>
                    <a:pt x="6171" y="601"/>
                    <a:pt x="6211" y="520"/>
                    <a:pt x="6251" y="440"/>
                  </a:cubicBezTo>
                  <a:lnTo>
                    <a:pt x="6251" y="399"/>
                  </a:lnTo>
                  <a:cubicBezTo>
                    <a:pt x="6337" y="200"/>
                    <a:pt x="6140" y="0"/>
                    <a:pt x="59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54;p2">
              <a:extLst>
                <a:ext uri="{FF2B5EF4-FFF2-40B4-BE49-F238E27FC236}">
                  <a16:creationId xmlns:a16="http://schemas.microsoft.com/office/drawing/2014/main" id="{515CF731-7601-442C-91EC-6C43F6840DF6}"/>
                </a:ext>
              </a:extLst>
            </p:cNvPr>
            <p:cNvSpPr/>
            <p:nvPr/>
          </p:nvSpPr>
          <p:spPr>
            <a:xfrm rot="-5400000">
              <a:off x="205460" y="4311468"/>
              <a:ext cx="545448" cy="1188911"/>
            </a:xfrm>
            <a:custGeom>
              <a:avLst/>
              <a:gdLst/>
              <a:ahLst/>
              <a:cxnLst/>
              <a:rect l="l" t="t" r="r" b="b"/>
              <a:pathLst>
                <a:path w="9897" h="21651" extrusionOk="0">
                  <a:moveTo>
                    <a:pt x="9500" y="0"/>
                  </a:moveTo>
                  <a:cubicBezTo>
                    <a:pt x="9446" y="0"/>
                    <a:pt x="9391" y="18"/>
                    <a:pt x="9341" y="59"/>
                  </a:cubicBezTo>
                  <a:cubicBezTo>
                    <a:pt x="8414" y="906"/>
                    <a:pt x="7607" y="1915"/>
                    <a:pt x="6922" y="3003"/>
                  </a:cubicBezTo>
                  <a:cubicBezTo>
                    <a:pt x="4946" y="5947"/>
                    <a:pt x="3373" y="9133"/>
                    <a:pt x="2284" y="12521"/>
                  </a:cubicBezTo>
                  <a:cubicBezTo>
                    <a:pt x="1316" y="15384"/>
                    <a:pt x="550" y="18329"/>
                    <a:pt x="25" y="21313"/>
                  </a:cubicBezTo>
                  <a:cubicBezTo>
                    <a:pt x="1" y="21512"/>
                    <a:pt x="176" y="21650"/>
                    <a:pt x="333" y="21650"/>
                  </a:cubicBezTo>
                  <a:cubicBezTo>
                    <a:pt x="429" y="21650"/>
                    <a:pt x="519" y="21597"/>
                    <a:pt x="550" y="21474"/>
                  </a:cubicBezTo>
                  <a:cubicBezTo>
                    <a:pt x="1316" y="16675"/>
                    <a:pt x="2768" y="12037"/>
                    <a:pt x="4825" y="7641"/>
                  </a:cubicBezTo>
                  <a:cubicBezTo>
                    <a:pt x="5873" y="5343"/>
                    <a:pt x="7244" y="3205"/>
                    <a:pt x="8898" y="1269"/>
                  </a:cubicBezTo>
                  <a:cubicBezTo>
                    <a:pt x="9140" y="987"/>
                    <a:pt x="9422" y="705"/>
                    <a:pt x="9704" y="422"/>
                  </a:cubicBezTo>
                  <a:cubicBezTo>
                    <a:pt x="9897" y="262"/>
                    <a:pt x="9707" y="0"/>
                    <a:pt x="9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55;p2">
              <a:extLst>
                <a:ext uri="{FF2B5EF4-FFF2-40B4-BE49-F238E27FC236}">
                  <a16:creationId xmlns:a16="http://schemas.microsoft.com/office/drawing/2014/main" id="{B14CA1FA-79F2-4A9B-8D54-524177F47168}"/>
                </a:ext>
              </a:extLst>
            </p:cNvPr>
            <p:cNvSpPr/>
            <p:nvPr/>
          </p:nvSpPr>
          <p:spPr>
            <a:xfrm rot="-5400000">
              <a:off x="-842421" y="3681359"/>
              <a:ext cx="1323361" cy="87750"/>
            </a:xfrm>
            <a:custGeom>
              <a:avLst/>
              <a:gdLst/>
              <a:ahLst/>
              <a:cxnLst/>
              <a:rect l="l" t="t" r="r" b="b"/>
              <a:pathLst>
                <a:path w="24012" h="1598" extrusionOk="0">
                  <a:moveTo>
                    <a:pt x="13224" y="1"/>
                  </a:moveTo>
                  <a:cubicBezTo>
                    <a:pt x="11591" y="1"/>
                    <a:pt x="9957" y="32"/>
                    <a:pt x="8324" y="97"/>
                  </a:cubicBezTo>
                  <a:cubicBezTo>
                    <a:pt x="5945" y="177"/>
                    <a:pt x="3566" y="419"/>
                    <a:pt x="1267" y="863"/>
                  </a:cubicBezTo>
                  <a:cubicBezTo>
                    <a:pt x="944" y="944"/>
                    <a:pt x="622" y="984"/>
                    <a:pt x="299" y="1105"/>
                  </a:cubicBezTo>
                  <a:cubicBezTo>
                    <a:pt x="1" y="1179"/>
                    <a:pt x="116" y="1598"/>
                    <a:pt x="357" y="1598"/>
                  </a:cubicBezTo>
                  <a:cubicBezTo>
                    <a:pt x="377" y="1598"/>
                    <a:pt x="398" y="1595"/>
                    <a:pt x="420" y="1589"/>
                  </a:cubicBezTo>
                  <a:cubicBezTo>
                    <a:pt x="1428" y="1307"/>
                    <a:pt x="2436" y="1105"/>
                    <a:pt x="3485" y="1024"/>
                  </a:cubicBezTo>
                  <a:cubicBezTo>
                    <a:pt x="6383" y="654"/>
                    <a:pt x="9309" y="480"/>
                    <a:pt x="12240" y="480"/>
                  </a:cubicBezTo>
                  <a:cubicBezTo>
                    <a:pt x="12817" y="480"/>
                    <a:pt x="13394" y="487"/>
                    <a:pt x="13970" y="500"/>
                  </a:cubicBezTo>
                  <a:cubicBezTo>
                    <a:pt x="17197" y="540"/>
                    <a:pt x="20463" y="702"/>
                    <a:pt x="23690" y="944"/>
                  </a:cubicBezTo>
                  <a:cubicBezTo>
                    <a:pt x="23702" y="945"/>
                    <a:pt x="23713" y="946"/>
                    <a:pt x="23724" y="946"/>
                  </a:cubicBezTo>
                  <a:cubicBezTo>
                    <a:pt x="24012" y="946"/>
                    <a:pt x="24000" y="458"/>
                    <a:pt x="23690" y="419"/>
                  </a:cubicBezTo>
                  <a:cubicBezTo>
                    <a:pt x="20201" y="145"/>
                    <a:pt x="16712" y="1"/>
                    <a:pt x="132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0628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Family Fun by Slidesgo">
  <a:themeElements>
    <a:clrScheme name="Simple Light">
      <a:dk1>
        <a:srgbClr val="00525F"/>
      </a:dk1>
      <a:lt1>
        <a:srgbClr val="FC854F"/>
      </a:lt1>
      <a:dk2>
        <a:srgbClr val="ED931B"/>
      </a:dk2>
      <a:lt2>
        <a:srgbClr val="EEEEEE"/>
      </a:lt2>
      <a:accent1>
        <a:srgbClr val="FFAB40"/>
      </a:accent1>
      <a:accent2>
        <a:srgbClr val="3F7F82"/>
      </a:accent2>
      <a:accent3>
        <a:srgbClr val="00525F"/>
      </a:accent3>
      <a:accent4>
        <a:srgbClr val="BCD6D9"/>
      </a:accent4>
      <a:accent5>
        <a:srgbClr val="FDEAC8"/>
      </a:accent5>
      <a:accent6>
        <a:srgbClr val="3F7F82"/>
      </a:accent6>
      <a:hlink>
        <a:srgbClr val="00525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1353</Words>
  <Application>Microsoft Office PowerPoint</Application>
  <PresentationFormat>宽屏</PresentationFormat>
  <Paragraphs>155</Paragraphs>
  <Slides>25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等线</vt:lpstr>
      <vt:lpstr>思源黑体 CN Heavy</vt:lpstr>
      <vt:lpstr>Nunito Light</vt:lpstr>
      <vt:lpstr>仓耳玄三M W05</vt:lpstr>
      <vt:lpstr>Arial</vt:lpstr>
      <vt:lpstr>Fira Sans Extra Condensed</vt:lpstr>
      <vt:lpstr>Calibri</vt:lpstr>
      <vt:lpstr>Ubuntu</vt:lpstr>
      <vt:lpstr>Amaze</vt:lpstr>
      <vt:lpstr>Adobe 宋体 Std L</vt:lpstr>
      <vt:lpstr>Fira Sans Extra Condensed Medium</vt:lpstr>
      <vt:lpstr>Family Fun by Slidesgo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Administrator</cp:lastModifiedBy>
  <cp:revision>353</cp:revision>
  <dcterms:created xsi:type="dcterms:W3CDTF">2019-03-29T12:25:33Z</dcterms:created>
  <dcterms:modified xsi:type="dcterms:W3CDTF">2021-03-29T03:37:44Z</dcterms:modified>
</cp:coreProperties>
</file>